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89" r:id="rId3"/>
    <p:sldId id="257" r:id="rId4"/>
    <p:sldId id="258" r:id="rId5"/>
    <p:sldId id="259" r:id="rId6"/>
    <p:sldId id="290" r:id="rId7"/>
    <p:sldId id="261" r:id="rId8"/>
    <p:sldId id="291" r:id="rId9"/>
    <p:sldId id="292" r:id="rId10"/>
    <p:sldId id="293" r:id="rId11"/>
    <p:sldId id="294" r:id="rId12"/>
    <p:sldId id="302" r:id="rId13"/>
    <p:sldId id="295" r:id="rId14"/>
    <p:sldId id="297" r:id="rId15"/>
    <p:sldId id="296" r:id="rId16"/>
    <p:sldId id="298" r:id="rId17"/>
    <p:sldId id="303" r:id="rId18"/>
    <p:sldId id="299" r:id="rId19"/>
    <p:sldId id="300" r:id="rId20"/>
    <p:sldId id="301" r:id="rId21"/>
    <p:sldId id="304" r:id="rId22"/>
    <p:sldId id="305" r:id="rId23"/>
    <p:sldId id="306" r:id="rId24"/>
    <p:sldId id="307" r:id="rId25"/>
    <p:sldId id="308" r:id="rId26"/>
    <p:sldId id="309" r:id="rId27"/>
    <p:sldId id="312" r:id="rId28"/>
    <p:sldId id="313" r:id="rId29"/>
  </p:sldIdLst>
  <p:sldSz cx="9144000" cy="5143500" type="screen16x9"/>
  <p:notesSz cx="6858000" cy="9144000"/>
  <p:embeddedFontLst>
    <p:embeddedFont>
      <p:font typeface="Lexend Deca" panose="020B0604020202020204" charset="0"/>
      <p:regular r:id="rId31"/>
      <p:bold r:id="rId32"/>
    </p:embeddedFont>
    <p:embeddedFont>
      <p:font typeface="Montserrat" panose="00000500000000000000" pitchFamily="2"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swald Medium" panose="00000600000000000000" pitchFamily="2" charset="0"/>
      <p:regular r:id="rId41"/>
    </p:embeddedFont>
    <p:embeddedFont>
      <p:font typeface="Poppins" panose="00000500000000000000" pitchFamily="2" charset="0"/>
      <p:regular r:id="rId42"/>
      <p:bold r:id="rId43"/>
      <p:italic r:id="rId44"/>
      <p:boldItalic r:id="rId45"/>
    </p:embeddedFont>
    <p:embeddedFont>
      <p:font typeface="PT Sans" panose="020B05030202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pos="10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1" roundtripDataSignature="AMtx7mj2bDdGaOoTbaPyj36DjaW0sTBe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36"/>
      </p:cViewPr>
      <p:guideLst>
        <p:guide orient="horz" pos="1620"/>
        <p:guide pos="2880"/>
        <p:guide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74"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1462172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729232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3531796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1. </a:t>
            </a:r>
            <a:r>
              <a:rPr lang="en-US" dirty="0" err="1"/>
              <a:t>Tổng</a:t>
            </a:r>
            <a:r>
              <a:rPr lang="en-US" dirty="0"/>
              <a:t> </a:t>
            </a:r>
            <a:r>
              <a:rPr lang="en-US" dirty="0" err="1"/>
              <a:t>quan</a:t>
            </a:r>
            <a:r>
              <a:rPr lang="en-US" dirty="0"/>
              <a:t> </a:t>
            </a:r>
            <a:r>
              <a:rPr lang="en-US" dirty="0" err="1"/>
              <a:t>dự</a:t>
            </a:r>
            <a:r>
              <a:rPr lang="en-US" dirty="0"/>
              <a:t> </a:t>
            </a:r>
            <a:r>
              <a:rPr lang="en-US" dirty="0" err="1"/>
              <a:t>án</a:t>
            </a:r>
            <a:r>
              <a:rPr lang="en-US" dirty="0"/>
              <a:t> ERP</a:t>
            </a:r>
            <a:endParaRPr dirty="0"/>
          </a:p>
          <a:p>
            <a:pPr marL="0" lvl="0" indent="0" algn="l" rtl="0">
              <a:lnSpc>
                <a:spcPct val="100000"/>
              </a:lnSpc>
              <a:spcBef>
                <a:spcPts val="0"/>
              </a:spcBef>
              <a:spcAft>
                <a:spcPts val="0"/>
              </a:spcAft>
              <a:buSzPts val="1100"/>
              <a:buNone/>
            </a:pPr>
            <a:r>
              <a:rPr lang="en-US" dirty="0"/>
              <a:t>2. </a:t>
            </a:r>
            <a:r>
              <a:rPr lang="en-US" dirty="0" err="1"/>
              <a:t>Phạm</a:t>
            </a:r>
            <a:r>
              <a:rPr lang="en-US" dirty="0"/>
              <a:t> vi, </a:t>
            </a:r>
            <a:r>
              <a:rPr lang="en-US" dirty="0" err="1"/>
              <a:t>mục</a:t>
            </a:r>
            <a:r>
              <a:rPr lang="en-US" dirty="0"/>
              <a:t> </a:t>
            </a:r>
            <a:r>
              <a:rPr lang="en-US" dirty="0" err="1"/>
              <a:t>tiêu</a:t>
            </a:r>
            <a:r>
              <a:rPr lang="en-US" dirty="0"/>
              <a:t> </a:t>
            </a:r>
            <a:r>
              <a:rPr lang="en-US" dirty="0" err="1"/>
              <a:t>dự</a:t>
            </a:r>
            <a:r>
              <a:rPr lang="en-US" dirty="0"/>
              <a:t> </a:t>
            </a:r>
            <a:r>
              <a:rPr lang="en-US" dirty="0" err="1"/>
              <a:t>án</a:t>
            </a:r>
            <a:endParaRPr dirty="0"/>
          </a:p>
          <a:p>
            <a:pPr marL="0" lvl="0" indent="0" algn="l" rtl="0">
              <a:lnSpc>
                <a:spcPct val="100000"/>
              </a:lnSpc>
              <a:spcBef>
                <a:spcPts val="0"/>
              </a:spcBef>
              <a:spcAft>
                <a:spcPts val="0"/>
              </a:spcAft>
              <a:buSzPts val="1100"/>
              <a:buNone/>
            </a:pPr>
            <a:r>
              <a:rPr lang="en-US" dirty="0"/>
              <a:t>3. </a:t>
            </a:r>
            <a:r>
              <a:rPr lang="en-US" dirty="0" err="1"/>
              <a:t>Mô</a:t>
            </a:r>
            <a:r>
              <a:rPr lang="en-US" dirty="0"/>
              <a:t> </a:t>
            </a:r>
            <a:r>
              <a:rPr lang="en-US" dirty="0" err="1"/>
              <a:t>tả</a:t>
            </a:r>
            <a:r>
              <a:rPr lang="en-US" dirty="0"/>
              <a:t> </a:t>
            </a:r>
            <a:r>
              <a:rPr lang="en-US" dirty="0" err="1"/>
              <a:t>bài</a:t>
            </a:r>
            <a:r>
              <a:rPr lang="en-US" dirty="0"/>
              <a:t> </a:t>
            </a:r>
            <a:r>
              <a:rPr lang="en-US" dirty="0" err="1"/>
              <a:t>toán</a:t>
            </a:r>
            <a:endParaRPr dirty="0"/>
          </a:p>
          <a:p>
            <a:pPr marL="0" lvl="0" indent="0" algn="l" rtl="0">
              <a:lnSpc>
                <a:spcPct val="100000"/>
              </a:lnSpc>
              <a:spcBef>
                <a:spcPts val="0"/>
              </a:spcBef>
              <a:spcAft>
                <a:spcPts val="0"/>
              </a:spcAft>
              <a:buSzPts val="1100"/>
              <a:buNone/>
            </a:pPr>
            <a:r>
              <a:rPr lang="en-US" dirty="0"/>
              <a:t>  3.1. </a:t>
            </a:r>
            <a:r>
              <a:rPr lang="en-US" dirty="0" err="1"/>
              <a:t>Mô</a:t>
            </a:r>
            <a:r>
              <a:rPr lang="en-US" dirty="0"/>
              <a:t> </a:t>
            </a:r>
            <a:r>
              <a:rPr lang="en-US" dirty="0" err="1"/>
              <a:t>hình</a:t>
            </a:r>
            <a:r>
              <a:rPr lang="en-US" dirty="0"/>
              <a:t> </a:t>
            </a:r>
            <a:r>
              <a:rPr lang="en-US" dirty="0" err="1"/>
              <a:t>kinh</a:t>
            </a:r>
            <a:r>
              <a:rPr lang="en-US" dirty="0"/>
              <a:t> </a:t>
            </a:r>
            <a:r>
              <a:rPr lang="en-US" dirty="0" err="1"/>
              <a:t>doanh</a:t>
            </a:r>
            <a:endParaRPr dirty="0"/>
          </a:p>
          <a:p>
            <a:pPr marL="0" lvl="0" indent="0" algn="l" rtl="0">
              <a:lnSpc>
                <a:spcPct val="100000"/>
              </a:lnSpc>
              <a:spcBef>
                <a:spcPts val="0"/>
              </a:spcBef>
              <a:spcAft>
                <a:spcPts val="0"/>
              </a:spcAft>
              <a:buSzPts val="1100"/>
              <a:buNone/>
            </a:pPr>
            <a:r>
              <a:rPr lang="en-US" dirty="0"/>
              <a:t>  3.2. </a:t>
            </a:r>
            <a:r>
              <a:rPr lang="en-US" dirty="0" err="1"/>
              <a:t>Các</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ứng</a:t>
            </a:r>
            <a:r>
              <a:rPr lang="en-US" dirty="0"/>
              <a:t> </a:t>
            </a:r>
            <a:r>
              <a:rPr lang="en-US" dirty="0" err="1"/>
              <a:t>dụng</a:t>
            </a:r>
            <a:r>
              <a:rPr lang="en-US" dirty="0"/>
              <a:t> ERP</a:t>
            </a:r>
            <a:endParaRPr dirty="0"/>
          </a:p>
        </p:txBody>
      </p:sp>
    </p:spTree>
    <p:extLst>
      <p:ext uri="{BB962C8B-B14F-4D97-AF65-F5344CB8AC3E}">
        <p14:creationId xmlns:p14="http://schemas.microsoft.com/office/powerpoint/2010/main" val="4160161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1. </a:t>
            </a:r>
            <a:r>
              <a:rPr lang="en-US" dirty="0" err="1"/>
              <a:t>Tổng</a:t>
            </a:r>
            <a:r>
              <a:rPr lang="en-US" dirty="0"/>
              <a:t> </a:t>
            </a:r>
            <a:r>
              <a:rPr lang="en-US" dirty="0" err="1"/>
              <a:t>quan</a:t>
            </a:r>
            <a:r>
              <a:rPr lang="en-US" dirty="0"/>
              <a:t> </a:t>
            </a:r>
            <a:r>
              <a:rPr lang="en-US" dirty="0" err="1"/>
              <a:t>dự</a:t>
            </a:r>
            <a:r>
              <a:rPr lang="en-US" dirty="0"/>
              <a:t> </a:t>
            </a:r>
            <a:r>
              <a:rPr lang="en-US" dirty="0" err="1"/>
              <a:t>án</a:t>
            </a:r>
            <a:r>
              <a:rPr lang="en-US" dirty="0"/>
              <a:t> ERP</a:t>
            </a:r>
            <a:endParaRPr dirty="0"/>
          </a:p>
          <a:p>
            <a:pPr marL="0" lvl="0" indent="0" algn="l" rtl="0">
              <a:lnSpc>
                <a:spcPct val="100000"/>
              </a:lnSpc>
              <a:spcBef>
                <a:spcPts val="0"/>
              </a:spcBef>
              <a:spcAft>
                <a:spcPts val="0"/>
              </a:spcAft>
              <a:buSzPts val="1100"/>
              <a:buNone/>
            </a:pPr>
            <a:r>
              <a:rPr lang="en-US" dirty="0"/>
              <a:t>2. </a:t>
            </a:r>
            <a:r>
              <a:rPr lang="en-US" dirty="0" err="1"/>
              <a:t>Phạm</a:t>
            </a:r>
            <a:r>
              <a:rPr lang="en-US" dirty="0"/>
              <a:t> vi, </a:t>
            </a:r>
            <a:r>
              <a:rPr lang="en-US" dirty="0" err="1"/>
              <a:t>mục</a:t>
            </a:r>
            <a:r>
              <a:rPr lang="en-US" dirty="0"/>
              <a:t> </a:t>
            </a:r>
            <a:r>
              <a:rPr lang="en-US" dirty="0" err="1"/>
              <a:t>tiêu</a:t>
            </a:r>
            <a:r>
              <a:rPr lang="en-US" dirty="0"/>
              <a:t> </a:t>
            </a:r>
            <a:r>
              <a:rPr lang="en-US" dirty="0" err="1"/>
              <a:t>dự</a:t>
            </a:r>
            <a:r>
              <a:rPr lang="en-US" dirty="0"/>
              <a:t> </a:t>
            </a:r>
            <a:r>
              <a:rPr lang="en-US" dirty="0" err="1"/>
              <a:t>án</a:t>
            </a:r>
            <a:endParaRPr dirty="0"/>
          </a:p>
          <a:p>
            <a:pPr marL="0" lvl="0" indent="0" algn="l" rtl="0">
              <a:lnSpc>
                <a:spcPct val="100000"/>
              </a:lnSpc>
              <a:spcBef>
                <a:spcPts val="0"/>
              </a:spcBef>
              <a:spcAft>
                <a:spcPts val="0"/>
              </a:spcAft>
              <a:buSzPts val="1100"/>
              <a:buNone/>
            </a:pPr>
            <a:r>
              <a:rPr lang="en-US" dirty="0"/>
              <a:t>3. </a:t>
            </a:r>
            <a:r>
              <a:rPr lang="en-US" dirty="0" err="1"/>
              <a:t>Mô</a:t>
            </a:r>
            <a:r>
              <a:rPr lang="en-US" dirty="0"/>
              <a:t> </a:t>
            </a:r>
            <a:r>
              <a:rPr lang="en-US" dirty="0" err="1"/>
              <a:t>tả</a:t>
            </a:r>
            <a:r>
              <a:rPr lang="en-US" dirty="0"/>
              <a:t> </a:t>
            </a:r>
            <a:r>
              <a:rPr lang="en-US" dirty="0" err="1"/>
              <a:t>bài</a:t>
            </a:r>
            <a:r>
              <a:rPr lang="en-US" dirty="0"/>
              <a:t> </a:t>
            </a:r>
            <a:r>
              <a:rPr lang="en-US" dirty="0" err="1"/>
              <a:t>toán</a:t>
            </a:r>
            <a:endParaRPr dirty="0"/>
          </a:p>
          <a:p>
            <a:pPr marL="0" lvl="0" indent="0" algn="l" rtl="0">
              <a:lnSpc>
                <a:spcPct val="100000"/>
              </a:lnSpc>
              <a:spcBef>
                <a:spcPts val="0"/>
              </a:spcBef>
              <a:spcAft>
                <a:spcPts val="0"/>
              </a:spcAft>
              <a:buSzPts val="1100"/>
              <a:buNone/>
            </a:pPr>
            <a:r>
              <a:rPr lang="en-US" dirty="0"/>
              <a:t>  3.1. </a:t>
            </a:r>
            <a:r>
              <a:rPr lang="en-US" dirty="0" err="1"/>
              <a:t>Mô</a:t>
            </a:r>
            <a:r>
              <a:rPr lang="en-US" dirty="0"/>
              <a:t> </a:t>
            </a:r>
            <a:r>
              <a:rPr lang="en-US" dirty="0" err="1"/>
              <a:t>hình</a:t>
            </a:r>
            <a:r>
              <a:rPr lang="en-US" dirty="0"/>
              <a:t> </a:t>
            </a:r>
            <a:r>
              <a:rPr lang="en-US" dirty="0" err="1"/>
              <a:t>kinh</a:t>
            </a:r>
            <a:r>
              <a:rPr lang="en-US" dirty="0"/>
              <a:t> </a:t>
            </a:r>
            <a:r>
              <a:rPr lang="en-US" dirty="0" err="1"/>
              <a:t>doanh</a:t>
            </a:r>
            <a:endParaRPr dirty="0"/>
          </a:p>
          <a:p>
            <a:pPr marL="0" lvl="0" indent="0" algn="l" rtl="0">
              <a:lnSpc>
                <a:spcPct val="100000"/>
              </a:lnSpc>
              <a:spcBef>
                <a:spcPts val="0"/>
              </a:spcBef>
              <a:spcAft>
                <a:spcPts val="0"/>
              </a:spcAft>
              <a:buSzPts val="1100"/>
              <a:buNone/>
            </a:pPr>
            <a:r>
              <a:rPr lang="en-US" dirty="0"/>
              <a:t>  3.2. </a:t>
            </a:r>
            <a:r>
              <a:rPr lang="en-US" dirty="0" err="1"/>
              <a:t>Các</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ứng</a:t>
            </a:r>
            <a:r>
              <a:rPr lang="en-US" dirty="0"/>
              <a:t> </a:t>
            </a:r>
            <a:r>
              <a:rPr lang="en-US" dirty="0" err="1"/>
              <a:t>dụng</a:t>
            </a:r>
            <a:r>
              <a:rPr lang="en-US" dirty="0"/>
              <a:t> ERP</a:t>
            </a:r>
            <a:endParaRPr dirty="0"/>
          </a:p>
        </p:txBody>
      </p:sp>
    </p:spTree>
    <p:extLst>
      <p:ext uri="{BB962C8B-B14F-4D97-AF65-F5344CB8AC3E}">
        <p14:creationId xmlns:p14="http://schemas.microsoft.com/office/powerpoint/2010/main" val="1584093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403730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2443166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893067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4036885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422893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6440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42590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1. </a:t>
            </a:r>
            <a:r>
              <a:rPr lang="en-US" dirty="0" err="1"/>
              <a:t>Tổng</a:t>
            </a:r>
            <a:r>
              <a:rPr lang="en-US" dirty="0"/>
              <a:t> </a:t>
            </a:r>
            <a:r>
              <a:rPr lang="en-US" dirty="0" err="1"/>
              <a:t>quan</a:t>
            </a:r>
            <a:r>
              <a:rPr lang="en-US" dirty="0"/>
              <a:t> </a:t>
            </a:r>
            <a:r>
              <a:rPr lang="en-US" dirty="0" err="1"/>
              <a:t>dự</a:t>
            </a:r>
            <a:r>
              <a:rPr lang="en-US" dirty="0"/>
              <a:t> </a:t>
            </a:r>
            <a:r>
              <a:rPr lang="en-US" dirty="0" err="1"/>
              <a:t>án</a:t>
            </a:r>
            <a:r>
              <a:rPr lang="en-US" dirty="0"/>
              <a:t> ERP</a:t>
            </a:r>
            <a:endParaRPr dirty="0"/>
          </a:p>
          <a:p>
            <a:pPr marL="0" lvl="0" indent="0" algn="l" rtl="0">
              <a:lnSpc>
                <a:spcPct val="100000"/>
              </a:lnSpc>
              <a:spcBef>
                <a:spcPts val="0"/>
              </a:spcBef>
              <a:spcAft>
                <a:spcPts val="0"/>
              </a:spcAft>
              <a:buSzPts val="1100"/>
              <a:buNone/>
            </a:pPr>
            <a:r>
              <a:rPr lang="en-US" dirty="0"/>
              <a:t>2. </a:t>
            </a:r>
            <a:r>
              <a:rPr lang="en-US" dirty="0" err="1"/>
              <a:t>Phạm</a:t>
            </a:r>
            <a:r>
              <a:rPr lang="en-US" dirty="0"/>
              <a:t> vi, </a:t>
            </a:r>
            <a:r>
              <a:rPr lang="en-US" dirty="0" err="1"/>
              <a:t>mục</a:t>
            </a:r>
            <a:r>
              <a:rPr lang="en-US" dirty="0"/>
              <a:t> </a:t>
            </a:r>
            <a:r>
              <a:rPr lang="en-US" dirty="0" err="1"/>
              <a:t>tiêu</a:t>
            </a:r>
            <a:r>
              <a:rPr lang="en-US" dirty="0"/>
              <a:t> </a:t>
            </a:r>
            <a:r>
              <a:rPr lang="en-US" dirty="0" err="1"/>
              <a:t>dự</a:t>
            </a:r>
            <a:r>
              <a:rPr lang="en-US" dirty="0"/>
              <a:t> </a:t>
            </a:r>
            <a:r>
              <a:rPr lang="en-US" dirty="0" err="1"/>
              <a:t>án</a:t>
            </a:r>
            <a:endParaRPr dirty="0"/>
          </a:p>
          <a:p>
            <a:pPr marL="0" lvl="0" indent="0" algn="l" rtl="0">
              <a:lnSpc>
                <a:spcPct val="100000"/>
              </a:lnSpc>
              <a:spcBef>
                <a:spcPts val="0"/>
              </a:spcBef>
              <a:spcAft>
                <a:spcPts val="0"/>
              </a:spcAft>
              <a:buSzPts val="1100"/>
              <a:buNone/>
            </a:pPr>
            <a:r>
              <a:rPr lang="en-US" dirty="0"/>
              <a:t>3. </a:t>
            </a:r>
            <a:r>
              <a:rPr lang="en-US" dirty="0" err="1"/>
              <a:t>Mô</a:t>
            </a:r>
            <a:r>
              <a:rPr lang="en-US" dirty="0"/>
              <a:t> </a:t>
            </a:r>
            <a:r>
              <a:rPr lang="en-US" dirty="0" err="1"/>
              <a:t>tả</a:t>
            </a:r>
            <a:r>
              <a:rPr lang="en-US" dirty="0"/>
              <a:t> </a:t>
            </a:r>
            <a:r>
              <a:rPr lang="en-US" dirty="0" err="1"/>
              <a:t>bài</a:t>
            </a:r>
            <a:r>
              <a:rPr lang="en-US" dirty="0"/>
              <a:t> </a:t>
            </a:r>
            <a:r>
              <a:rPr lang="en-US" dirty="0" err="1"/>
              <a:t>toán</a:t>
            </a:r>
            <a:endParaRPr dirty="0"/>
          </a:p>
          <a:p>
            <a:pPr marL="0" lvl="0" indent="0" algn="l" rtl="0">
              <a:lnSpc>
                <a:spcPct val="100000"/>
              </a:lnSpc>
              <a:spcBef>
                <a:spcPts val="0"/>
              </a:spcBef>
              <a:spcAft>
                <a:spcPts val="0"/>
              </a:spcAft>
              <a:buSzPts val="1100"/>
              <a:buNone/>
            </a:pPr>
            <a:r>
              <a:rPr lang="en-US" dirty="0"/>
              <a:t>  3.1. </a:t>
            </a:r>
            <a:r>
              <a:rPr lang="en-US" dirty="0" err="1"/>
              <a:t>Mô</a:t>
            </a:r>
            <a:r>
              <a:rPr lang="en-US" dirty="0"/>
              <a:t> </a:t>
            </a:r>
            <a:r>
              <a:rPr lang="en-US" dirty="0" err="1"/>
              <a:t>hình</a:t>
            </a:r>
            <a:r>
              <a:rPr lang="en-US" dirty="0"/>
              <a:t> </a:t>
            </a:r>
            <a:r>
              <a:rPr lang="en-US" dirty="0" err="1"/>
              <a:t>kinh</a:t>
            </a:r>
            <a:r>
              <a:rPr lang="en-US" dirty="0"/>
              <a:t> </a:t>
            </a:r>
            <a:r>
              <a:rPr lang="en-US" dirty="0" err="1"/>
              <a:t>doanh</a:t>
            </a:r>
            <a:endParaRPr dirty="0"/>
          </a:p>
          <a:p>
            <a:pPr marL="0" lvl="0" indent="0" algn="l" rtl="0">
              <a:lnSpc>
                <a:spcPct val="100000"/>
              </a:lnSpc>
              <a:spcBef>
                <a:spcPts val="0"/>
              </a:spcBef>
              <a:spcAft>
                <a:spcPts val="0"/>
              </a:spcAft>
              <a:buSzPts val="1100"/>
              <a:buNone/>
            </a:pPr>
            <a:r>
              <a:rPr lang="en-US" dirty="0"/>
              <a:t>  3.2. </a:t>
            </a:r>
            <a:r>
              <a:rPr lang="en-US" dirty="0" err="1"/>
              <a:t>Các</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ứng</a:t>
            </a:r>
            <a:r>
              <a:rPr lang="en-US" dirty="0"/>
              <a:t> </a:t>
            </a:r>
            <a:r>
              <a:rPr lang="en-US" dirty="0" err="1"/>
              <a:t>dụng</a:t>
            </a:r>
            <a:r>
              <a:rPr lang="en-US" dirty="0"/>
              <a:t> ERP</a:t>
            </a:r>
            <a:endParaRPr dirty="0"/>
          </a:p>
        </p:txBody>
      </p:sp>
    </p:spTree>
    <p:extLst>
      <p:ext uri="{BB962C8B-B14F-4D97-AF65-F5344CB8AC3E}">
        <p14:creationId xmlns:p14="http://schemas.microsoft.com/office/powerpoint/2010/main" val="970118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1. </a:t>
            </a:r>
            <a:r>
              <a:rPr lang="en-US" dirty="0" err="1"/>
              <a:t>Tổng</a:t>
            </a:r>
            <a:r>
              <a:rPr lang="en-US" dirty="0"/>
              <a:t> </a:t>
            </a:r>
            <a:r>
              <a:rPr lang="en-US" dirty="0" err="1"/>
              <a:t>quan</a:t>
            </a:r>
            <a:r>
              <a:rPr lang="en-US" dirty="0"/>
              <a:t> </a:t>
            </a:r>
            <a:r>
              <a:rPr lang="en-US" dirty="0" err="1"/>
              <a:t>dự</a:t>
            </a:r>
            <a:r>
              <a:rPr lang="en-US" dirty="0"/>
              <a:t> </a:t>
            </a:r>
            <a:r>
              <a:rPr lang="en-US" dirty="0" err="1"/>
              <a:t>án</a:t>
            </a:r>
            <a:r>
              <a:rPr lang="en-US" dirty="0"/>
              <a:t> ERP</a:t>
            </a:r>
            <a:endParaRPr dirty="0"/>
          </a:p>
          <a:p>
            <a:pPr marL="0" lvl="0" indent="0" algn="l" rtl="0">
              <a:lnSpc>
                <a:spcPct val="100000"/>
              </a:lnSpc>
              <a:spcBef>
                <a:spcPts val="0"/>
              </a:spcBef>
              <a:spcAft>
                <a:spcPts val="0"/>
              </a:spcAft>
              <a:buSzPts val="1100"/>
              <a:buNone/>
            </a:pPr>
            <a:r>
              <a:rPr lang="en-US" dirty="0"/>
              <a:t>2. </a:t>
            </a:r>
            <a:r>
              <a:rPr lang="en-US" dirty="0" err="1"/>
              <a:t>Phạm</a:t>
            </a:r>
            <a:r>
              <a:rPr lang="en-US" dirty="0"/>
              <a:t> vi, </a:t>
            </a:r>
            <a:r>
              <a:rPr lang="en-US" dirty="0" err="1"/>
              <a:t>mục</a:t>
            </a:r>
            <a:r>
              <a:rPr lang="en-US" dirty="0"/>
              <a:t> </a:t>
            </a:r>
            <a:r>
              <a:rPr lang="en-US" dirty="0" err="1"/>
              <a:t>tiêu</a:t>
            </a:r>
            <a:r>
              <a:rPr lang="en-US" dirty="0"/>
              <a:t> </a:t>
            </a:r>
            <a:r>
              <a:rPr lang="en-US" dirty="0" err="1"/>
              <a:t>dự</a:t>
            </a:r>
            <a:r>
              <a:rPr lang="en-US" dirty="0"/>
              <a:t> </a:t>
            </a:r>
            <a:r>
              <a:rPr lang="en-US" dirty="0" err="1"/>
              <a:t>án</a:t>
            </a:r>
            <a:endParaRPr dirty="0"/>
          </a:p>
          <a:p>
            <a:pPr marL="0" lvl="0" indent="0" algn="l" rtl="0">
              <a:lnSpc>
                <a:spcPct val="100000"/>
              </a:lnSpc>
              <a:spcBef>
                <a:spcPts val="0"/>
              </a:spcBef>
              <a:spcAft>
                <a:spcPts val="0"/>
              </a:spcAft>
              <a:buSzPts val="1100"/>
              <a:buNone/>
            </a:pPr>
            <a:r>
              <a:rPr lang="en-US" dirty="0"/>
              <a:t>3. </a:t>
            </a:r>
            <a:r>
              <a:rPr lang="en-US" dirty="0" err="1"/>
              <a:t>Mô</a:t>
            </a:r>
            <a:r>
              <a:rPr lang="en-US" dirty="0"/>
              <a:t> </a:t>
            </a:r>
            <a:r>
              <a:rPr lang="en-US" dirty="0" err="1"/>
              <a:t>tả</a:t>
            </a:r>
            <a:r>
              <a:rPr lang="en-US" dirty="0"/>
              <a:t> </a:t>
            </a:r>
            <a:r>
              <a:rPr lang="en-US" dirty="0" err="1"/>
              <a:t>bài</a:t>
            </a:r>
            <a:r>
              <a:rPr lang="en-US" dirty="0"/>
              <a:t> </a:t>
            </a:r>
            <a:r>
              <a:rPr lang="en-US" dirty="0" err="1"/>
              <a:t>toán</a:t>
            </a:r>
            <a:endParaRPr dirty="0"/>
          </a:p>
          <a:p>
            <a:pPr marL="0" lvl="0" indent="0" algn="l" rtl="0">
              <a:lnSpc>
                <a:spcPct val="100000"/>
              </a:lnSpc>
              <a:spcBef>
                <a:spcPts val="0"/>
              </a:spcBef>
              <a:spcAft>
                <a:spcPts val="0"/>
              </a:spcAft>
              <a:buSzPts val="1100"/>
              <a:buNone/>
            </a:pPr>
            <a:r>
              <a:rPr lang="en-US" dirty="0"/>
              <a:t>  3.1. </a:t>
            </a:r>
            <a:r>
              <a:rPr lang="en-US" dirty="0" err="1"/>
              <a:t>Mô</a:t>
            </a:r>
            <a:r>
              <a:rPr lang="en-US" dirty="0"/>
              <a:t> </a:t>
            </a:r>
            <a:r>
              <a:rPr lang="en-US" dirty="0" err="1"/>
              <a:t>hình</a:t>
            </a:r>
            <a:r>
              <a:rPr lang="en-US" dirty="0"/>
              <a:t> </a:t>
            </a:r>
            <a:r>
              <a:rPr lang="en-US" dirty="0" err="1"/>
              <a:t>kinh</a:t>
            </a:r>
            <a:r>
              <a:rPr lang="en-US" dirty="0"/>
              <a:t> </a:t>
            </a:r>
            <a:r>
              <a:rPr lang="en-US" dirty="0" err="1"/>
              <a:t>doanh</a:t>
            </a:r>
            <a:endParaRPr dirty="0"/>
          </a:p>
          <a:p>
            <a:pPr marL="0" lvl="0" indent="0" algn="l" rtl="0">
              <a:lnSpc>
                <a:spcPct val="100000"/>
              </a:lnSpc>
              <a:spcBef>
                <a:spcPts val="0"/>
              </a:spcBef>
              <a:spcAft>
                <a:spcPts val="0"/>
              </a:spcAft>
              <a:buSzPts val="1100"/>
              <a:buNone/>
            </a:pPr>
            <a:r>
              <a:rPr lang="en-US" dirty="0"/>
              <a:t>  3.2. </a:t>
            </a:r>
            <a:r>
              <a:rPr lang="en-US" dirty="0" err="1"/>
              <a:t>Các</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ứng</a:t>
            </a:r>
            <a:r>
              <a:rPr lang="en-US" dirty="0"/>
              <a:t> </a:t>
            </a:r>
            <a:r>
              <a:rPr lang="en-US" dirty="0" err="1"/>
              <a:t>dụng</a:t>
            </a:r>
            <a:r>
              <a:rPr lang="en-US" dirty="0"/>
              <a:t> ERP</a:t>
            </a:r>
            <a:endParaRPr dirty="0"/>
          </a:p>
        </p:txBody>
      </p:sp>
    </p:spTree>
    <p:extLst>
      <p:ext uri="{BB962C8B-B14F-4D97-AF65-F5344CB8AC3E}">
        <p14:creationId xmlns:p14="http://schemas.microsoft.com/office/powerpoint/2010/main" val="334880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4183236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2425197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1926075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2850323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607416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1. </a:t>
            </a:r>
            <a:r>
              <a:rPr lang="en-US" dirty="0" err="1"/>
              <a:t>Tổng</a:t>
            </a:r>
            <a:r>
              <a:rPr lang="en-US" dirty="0"/>
              <a:t> </a:t>
            </a:r>
            <a:r>
              <a:rPr lang="en-US" dirty="0" err="1"/>
              <a:t>quan</a:t>
            </a:r>
            <a:r>
              <a:rPr lang="en-US" dirty="0"/>
              <a:t> </a:t>
            </a:r>
            <a:r>
              <a:rPr lang="en-US" dirty="0" err="1"/>
              <a:t>dự</a:t>
            </a:r>
            <a:r>
              <a:rPr lang="en-US" dirty="0"/>
              <a:t> </a:t>
            </a:r>
            <a:r>
              <a:rPr lang="en-US" dirty="0" err="1"/>
              <a:t>án</a:t>
            </a:r>
            <a:r>
              <a:rPr lang="en-US" dirty="0"/>
              <a:t> ERP</a:t>
            </a:r>
            <a:endParaRPr dirty="0"/>
          </a:p>
          <a:p>
            <a:pPr marL="0" lvl="0" indent="0" algn="l" rtl="0">
              <a:lnSpc>
                <a:spcPct val="100000"/>
              </a:lnSpc>
              <a:spcBef>
                <a:spcPts val="0"/>
              </a:spcBef>
              <a:spcAft>
                <a:spcPts val="0"/>
              </a:spcAft>
              <a:buSzPts val="1100"/>
              <a:buNone/>
            </a:pPr>
            <a:r>
              <a:rPr lang="en-US" dirty="0"/>
              <a:t>2. </a:t>
            </a:r>
            <a:r>
              <a:rPr lang="en-US" dirty="0" err="1"/>
              <a:t>Phạm</a:t>
            </a:r>
            <a:r>
              <a:rPr lang="en-US" dirty="0"/>
              <a:t> vi, </a:t>
            </a:r>
            <a:r>
              <a:rPr lang="en-US" dirty="0" err="1"/>
              <a:t>mục</a:t>
            </a:r>
            <a:r>
              <a:rPr lang="en-US" dirty="0"/>
              <a:t> </a:t>
            </a:r>
            <a:r>
              <a:rPr lang="en-US" dirty="0" err="1"/>
              <a:t>tiêu</a:t>
            </a:r>
            <a:r>
              <a:rPr lang="en-US" dirty="0"/>
              <a:t> </a:t>
            </a:r>
            <a:r>
              <a:rPr lang="en-US" dirty="0" err="1"/>
              <a:t>dự</a:t>
            </a:r>
            <a:r>
              <a:rPr lang="en-US" dirty="0"/>
              <a:t> </a:t>
            </a:r>
            <a:r>
              <a:rPr lang="en-US" dirty="0" err="1"/>
              <a:t>án</a:t>
            </a:r>
            <a:endParaRPr dirty="0"/>
          </a:p>
          <a:p>
            <a:pPr marL="0" lvl="0" indent="0" algn="l" rtl="0">
              <a:lnSpc>
                <a:spcPct val="100000"/>
              </a:lnSpc>
              <a:spcBef>
                <a:spcPts val="0"/>
              </a:spcBef>
              <a:spcAft>
                <a:spcPts val="0"/>
              </a:spcAft>
              <a:buSzPts val="1100"/>
              <a:buNone/>
            </a:pPr>
            <a:r>
              <a:rPr lang="en-US" dirty="0"/>
              <a:t>3. </a:t>
            </a:r>
            <a:r>
              <a:rPr lang="en-US" dirty="0" err="1"/>
              <a:t>Mô</a:t>
            </a:r>
            <a:r>
              <a:rPr lang="en-US" dirty="0"/>
              <a:t> </a:t>
            </a:r>
            <a:r>
              <a:rPr lang="en-US" dirty="0" err="1"/>
              <a:t>tả</a:t>
            </a:r>
            <a:r>
              <a:rPr lang="en-US" dirty="0"/>
              <a:t> </a:t>
            </a:r>
            <a:r>
              <a:rPr lang="en-US" dirty="0" err="1"/>
              <a:t>bài</a:t>
            </a:r>
            <a:r>
              <a:rPr lang="en-US" dirty="0"/>
              <a:t> </a:t>
            </a:r>
            <a:r>
              <a:rPr lang="en-US" dirty="0" err="1"/>
              <a:t>toán</a:t>
            </a:r>
            <a:endParaRPr dirty="0"/>
          </a:p>
          <a:p>
            <a:pPr marL="0" lvl="0" indent="0" algn="l" rtl="0">
              <a:lnSpc>
                <a:spcPct val="100000"/>
              </a:lnSpc>
              <a:spcBef>
                <a:spcPts val="0"/>
              </a:spcBef>
              <a:spcAft>
                <a:spcPts val="0"/>
              </a:spcAft>
              <a:buSzPts val="1100"/>
              <a:buNone/>
            </a:pPr>
            <a:r>
              <a:rPr lang="en-US" dirty="0"/>
              <a:t>  3.1. </a:t>
            </a:r>
            <a:r>
              <a:rPr lang="en-US" dirty="0" err="1"/>
              <a:t>Mô</a:t>
            </a:r>
            <a:r>
              <a:rPr lang="en-US" dirty="0"/>
              <a:t> </a:t>
            </a:r>
            <a:r>
              <a:rPr lang="en-US" dirty="0" err="1"/>
              <a:t>hình</a:t>
            </a:r>
            <a:r>
              <a:rPr lang="en-US" dirty="0"/>
              <a:t> </a:t>
            </a:r>
            <a:r>
              <a:rPr lang="en-US" dirty="0" err="1"/>
              <a:t>kinh</a:t>
            </a:r>
            <a:r>
              <a:rPr lang="en-US" dirty="0"/>
              <a:t> </a:t>
            </a:r>
            <a:r>
              <a:rPr lang="en-US" dirty="0" err="1"/>
              <a:t>doanh</a:t>
            </a:r>
            <a:endParaRPr dirty="0"/>
          </a:p>
          <a:p>
            <a:pPr marL="0" lvl="0" indent="0" algn="l" rtl="0">
              <a:lnSpc>
                <a:spcPct val="100000"/>
              </a:lnSpc>
              <a:spcBef>
                <a:spcPts val="0"/>
              </a:spcBef>
              <a:spcAft>
                <a:spcPts val="0"/>
              </a:spcAft>
              <a:buSzPts val="1100"/>
              <a:buNone/>
            </a:pPr>
            <a:r>
              <a:rPr lang="en-US" dirty="0"/>
              <a:t>  3.2. </a:t>
            </a:r>
            <a:r>
              <a:rPr lang="en-US" dirty="0" err="1"/>
              <a:t>Các</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ứng</a:t>
            </a:r>
            <a:r>
              <a:rPr lang="en-US" dirty="0"/>
              <a:t> </a:t>
            </a:r>
            <a:r>
              <a:rPr lang="en-US" dirty="0" err="1"/>
              <a:t>dụng</a:t>
            </a:r>
            <a:r>
              <a:rPr lang="en-US" dirty="0"/>
              <a:t> ERP</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1. </a:t>
            </a:r>
            <a:r>
              <a:rPr lang="en-US" dirty="0" err="1"/>
              <a:t>Tổng</a:t>
            </a:r>
            <a:r>
              <a:rPr lang="en-US" dirty="0"/>
              <a:t> </a:t>
            </a:r>
            <a:r>
              <a:rPr lang="en-US" dirty="0" err="1"/>
              <a:t>quan</a:t>
            </a:r>
            <a:r>
              <a:rPr lang="en-US" dirty="0"/>
              <a:t> </a:t>
            </a:r>
            <a:r>
              <a:rPr lang="en-US" dirty="0" err="1"/>
              <a:t>dự</a:t>
            </a:r>
            <a:r>
              <a:rPr lang="en-US" dirty="0"/>
              <a:t> </a:t>
            </a:r>
            <a:r>
              <a:rPr lang="en-US" dirty="0" err="1"/>
              <a:t>án</a:t>
            </a:r>
            <a:r>
              <a:rPr lang="en-US" dirty="0"/>
              <a:t> ERP</a:t>
            </a:r>
            <a:endParaRPr dirty="0"/>
          </a:p>
          <a:p>
            <a:pPr marL="0" lvl="0" indent="0" algn="l" rtl="0">
              <a:lnSpc>
                <a:spcPct val="100000"/>
              </a:lnSpc>
              <a:spcBef>
                <a:spcPts val="0"/>
              </a:spcBef>
              <a:spcAft>
                <a:spcPts val="0"/>
              </a:spcAft>
              <a:buSzPts val="1100"/>
              <a:buNone/>
            </a:pPr>
            <a:r>
              <a:rPr lang="en-US" dirty="0"/>
              <a:t>2. </a:t>
            </a:r>
            <a:r>
              <a:rPr lang="en-US" dirty="0" err="1"/>
              <a:t>Phạm</a:t>
            </a:r>
            <a:r>
              <a:rPr lang="en-US" dirty="0"/>
              <a:t> vi, </a:t>
            </a:r>
            <a:r>
              <a:rPr lang="en-US" dirty="0" err="1"/>
              <a:t>mục</a:t>
            </a:r>
            <a:r>
              <a:rPr lang="en-US" dirty="0"/>
              <a:t> </a:t>
            </a:r>
            <a:r>
              <a:rPr lang="en-US" dirty="0" err="1"/>
              <a:t>tiêu</a:t>
            </a:r>
            <a:r>
              <a:rPr lang="en-US" dirty="0"/>
              <a:t> </a:t>
            </a:r>
            <a:r>
              <a:rPr lang="en-US" dirty="0" err="1"/>
              <a:t>dự</a:t>
            </a:r>
            <a:r>
              <a:rPr lang="en-US" dirty="0"/>
              <a:t> </a:t>
            </a:r>
            <a:r>
              <a:rPr lang="en-US" dirty="0" err="1"/>
              <a:t>án</a:t>
            </a:r>
            <a:endParaRPr dirty="0"/>
          </a:p>
          <a:p>
            <a:pPr marL="0" lvl="0" indent="0" algn="l" rtl="0">
              <a:lnSpc>
                <a:spcPct val="100000"/>
              </a:lnSpc>
              <a:spcBef>
                <a:spcPts val="0"/>
              </a:spcBef>
              <a:spcAft>
                <a:spcPts val="0"/>
              </a:spcAft>
              <a:buSzPts val="1100"/>
              <a:buNone/>
            </a:pPr>
            <a:r>
              <a:rPr lang="en-US" dirty="0"/>
              <a:t>3. </a:t>
            </a:r>
            <a:r>
              <a:rPr lang="en-US" dirty="0" err="1"/>
              <a:t>Mô</a:t>
            </a:r>
            <a:r>
              <a:rPr lang="en-US" dirty="0"/>
              <a:t> </a:t>
            </a:r>
            <a:r>
              <a:rPr lang="en-US" dirty="0" err="1"/>
              <a:t>tả</a:t>
            </a:r>
            <a:r>
              <a:rPr lang="en-US" dirty="0"/>
              <a:t> </a:t>
            </a:r>
            <a:r>
              <a:rPr lang="en-US" dirty="0" err="1"/>
              <a:t>bài</a:t>
            </a:r>
            <a:r>
              <a:rPr lang="en-US" dirty="0"/>
              <a:t> </a:t>
            </a:r>
            <a:r>
              <a:rPr lang="en-US" dirty="0" err="1"/>
              <a:t>toán</a:t>
            </a:r>
            <a:endParaRPr dirty="0"/>
          </a:p>
          <a:p>
            <a:pPr marL="0" lvl="0" indent="0" algn="l" rtl="0">
              <a:lnSpc>
                <a:spcPct val="100000"/>
              </a:lnSpc>
              <a:spcBef>
                <a:spcPts val="0"/>
              </a:spcBef>
              <a:spcAft>
                <a:spcPts val="0"/>
              </a:spcAft>
              <a:buSzPts val="1100"/>
              <a:buNone/>
            </a:pPr>
            <a:r>
              <a:rPr lang="en-US" dirty="0"/>
              <a:t>  3.1. </a:t>
            </a:r>
            <a:r>
              <a:rPr lang="en-US" dirty="0" err="1"/>
              <a:t>Mô</a:t>
            </a:r>
            <a:r>
              <a:rPr lang="en-US" dirty="0"/>
              <a:t> </a:t>
            </a:r>
            <a:r>
              <a:rPr lang="en-US" dirty="0" err="1"/>
              <a:t>hình</a:t>
            </a:r>
            <a:r>
              <a:rPr lang="en-US" dirty="0"/>
              <a:t> </a:t>
            </a:r>
            <a:r>
              <a:rPr lang="en-US" dirty="0" err="1"/>
              <a:t>kinh</a:t>
            </a:r>
            <a:r>
              <a:rPr lang="en-US" dirty="0"/>
              <a:t> </a:t>
            </a:r>
            <a:r>
              <a:rPr lang="en-US" dirty="0" err="1"/>
              <a:t>doanh</a:t>
            </a:r>
            <a:endParaRPr dirty="0"/>
          </a:p>
          <a:p>
            <a:pPr marL="0" lvl="0" indent="0" algn="l" rtl="0">
              <a:lnSpc>
                <a:spcPct val="100000"/>
              </a:lnSpc>
              <a:spcBef>
                <a:spcPts val="0"/>
              </a:spcBef>
              <a:spcAft>
                <a:spcPts val="0"/>
              </a:spcAft>
              <a:buSzPts val="1100"/>
              <a:buNone/>
            </a:pPr>
            <a:r>
              <a:rPr lang="en-US" dirty="0"/>
              <a:t>  3.2. </a:t>
            </a:r>
            <a:r>
              <a:rPr lang="en-US" dirty="0" err="1"/>
              <a:t>Các</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ứng</a:t>
            </a:r>
            <a:r>
              <a:rPr lang="en-US" dirty="0"/>
              <a:t> </a:t>
            </a:r>
            <a:r>
              <a:rPr lang="en-US" dirty="0" err="1"/>
              <a:t>dụng</a:t>
            </a:r>
            <a:r>
              <a:rPr lang="en-US" dirty="0"/>
              <a:t> ERP</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1. </a:t>
            </a:r>
            <a:r>
              <a:rPr lang="en-US" dirty="0" err="1"/>
              <a:t>Tổng</a:t>
            </a:r>
            <a:r>
              <a:rPr lang="en-US" dirty="0"/>
              <a:t> </a:t>
            </a:r>
            <a:r>
              <a:rPr lang="en-US" dirty="0" err="1"/>
              <a:t>quan</a:t>
            </a:r>
            <a:r>
              <a:rPr lang="en-US" dirty="0"/>
              <a:t> </a:t>
            </a:r>
            <a:r>
              <a:rPr lang="en-US" dirty="0" err="1"/>
              <a:t>dự</a:t>
            </a:r>
            <a:r>
              <a:rPr lang="en-US" dirty="0"/>
              <a:t> </a:t>
            </a:r>
            <a:r>
              <a:rPr lang="en-US" dirty="0" err="1"/>
              <a:t>án</a:t>
            </a:r>
            <a:r>
              <a:rPr lang="en-US" dirty="0"/>
              <a:t> ERP</a:t>
            </a:r>
            <a:endParaRPr dirty="0"/>
          </a:p>
          <a:p>
            <a:pPr marL="0" lvl="0" indent="0" algn="l" rtl="0">
              <a:lnSpc>
                <a:spcPct val="100000"/>
              </a:lnSpc>
              <a:spcBef>
                <a:spcPts val="0"/>
              </a:spcBef>
              <a:spcAft>
                <a:spcPts val="0"/>
              </a:spcAft>
              <a:buSzPts val="1100"/>
              <a:buNone/>
            </a:pPr>
            <a:r>
              <a:rPr lang="en-US" dirty="0"/>
              <a:t>2. </a:t>
            </a:r>
            <a:r>
              <a:rPr lang="en-US" dirty="0" err="1"/>
              <a:t>Phạm</a:t>
            </a:r>
            <a:r>
              <a:rPr lang="en-US" dirty="0"/>
              <a:t> vi, </a:t>
            </a:r>
            <a:r>
              <a:rPr lang="en-US" dirty="0" err="1"/>
              <a:t>mục</a:t>
            </a:r>
            <a:r>
              <a:rPr lang="en-US" dirty="0"/>
              <a:t> </a:t>
            </a:r>
            <a:r>
              <a:rPr lang="en-US" dirty="0" err="1"/>
              <a:t>tiêu</a:t>
            </a:r>
            <a:r>
              <a:rPr lang="en-US" dirty="0"/>
              <a:t> </a:t>
            </a:r>
            <a:r>
              <a:rPr lang="en-US" dirty="0" err="1"/>
              <a:t>dự</a:t>
            </a:r>
            <a:r>
              <a:rPr lang="en-US" dirty="0"/>
              <a:t> </a:t>
            </a:r>
            <a:r>
              <a:rPr lang="en-US" dirty="0" err="1"/>
              <a:t>án</a:t>
            </a:r>
            <a:endParaRPr dirty="0"/>
          </a:p>
          <a:p>
            <a:pPr marL="0" lvl="0" indent="0" algn="l" rtl="0">
              <a:lnSpc>
                <a:spcPct val="100000"/>
              </a:lnSpc>
              <a:spcBef>
                <a:spcPts val="0"/>
              </a:spcBef>
              <a:spcAft>
                <a:spcPts val="0"/>
              </a:spcAft>
              <a:buSzPts val="1100"/>
              <a:buNone/>
            </a:pPr>
            <a:r>
              <a:rPr lang="en-US" dirty="0"/>
              <a:t>3. </a:t>
            </a:r>
            <a:r>
              <a:rPr lang="en-US" dirty="0" err="1"/>
              <a:t>Mô</a:t>
            </a:r>
            <a:r>
              <a:rPr lang="en-US" dirty="0"/>
              <a:t> </a:t>
            </a:r>
            <a:r>
              <a:rPr lang="en-US" dirty="0" err="1"/>
              <a:t>tả</a:t>
            </a:r>
            <a:r>
              <a:rPr lang="en-US" dirty="0"/>
              <a:t> </a:t>
            </a:r>
            <a:r>
              <a:rPr lang="en-US" dirty="0" err="1"/>
              <a:t>bài</a:t>
            </a:r>
            <a:r>
              <a:rPr lang="en-US" dirty="0"/>
              <a:t> </a:t>
            </a:r>
            <a:r>
              <a:rPr lang="en-US" dirty="0" err="1"/>
              <a:t>toán</a:t>
            </a:r>
            <a:endParaRPr dirty="0"/>
          </a:p>
          <a:p>
            <a:pPr marL="0" lvl="0" indent="0" algn="l" rtl="0">
              <a:lnSpc>
                <a:spcPct val="100000"/>
              </a:lnSpc>
              <a:spcBef>
                <a:spcPts val="0"/>
              </a:spcBef>
              <a:spcAft>
                <a:spcPts val="0"/>
              </a:spcAft>
              <a:buSzPts val="1100"/>
              <a:buNone/>
            </a:pPr>
            <a:r>
              <a:rPr lang="en-US" dirty="0"/>
              <a:t>  3.1. </a:t>
            </a:r>
            <a:r>
              <a:rPr lang="en-US" dirty="0" err="1"/>
              <a:t>Mô</a:t>
            </a:r>
            <a:r>
              <a:rPr lang="en-US" dirty="0"/>
              <a:t> </a:t>
            </a:r>
            <a:r>
              <a:rPr lang="en-US" dirty="0" err="1"/>
              <a:t>hình</a:t>
            </a:r>
            <a:r>
              <a:rPr lang="en-US" dirty="0"/>
              <a:t> </a:t>
            </a:r>
            <a:r>
              <a:rPr lang="en-US" dirty="0" err="1"/>
              <a:t>kinh</a:t>
            </a:r>
            <a:r>
              <a:rPr lang="en-US" dirty="0"/>
              <a:t> </a:t>
            </a:r>
            <a:r>
              <a:rPr lang="en-US" dirty="0" err="1"/>
              <a:t>doanh</a:t>
            </a:r>
            <a:endParaRPr dirty="0"/>
          </a:p>
          <a:p>
            <a:pPr marL="0" lvl="0" indent="0" algn="l" rtl="0">
              <a:lnSpc>
                <a:spcPct val="100000"/>
              </a:lnSpc>
              <a:spcBef>
                <a:spcPts val="0"/>
              </a:spcBef>
              <a:spcAft>
                <a:spcPts val="0"/>
              </a:spcAft>
              <a:buSzPts val="1100"/>
              <a:buNone/>
            </a:pPr>
            <a:r>
              <a:rPr lang="en-US" dirty="0"/>
              <a:t>  3.2. </a:t>
            </a:r>
            <a:r>
              <a:rPr lang="en-US" dirty="0" err="1"/>
              <a:t>Các</a:t>
            </a:r>
            <a:r>
              <a:rPr lang="en-US" dirty="0"/>
              <a:t> </a:t>
            </a:r>
            <a:r>
              <a:rPr lang="en-US" dirty="0" err="1"/>
              <a:t>nhu</a:t>
            </a:r>
            <a:r>
              <a:rPr lang="en-US" dirty="0"/>
              <a:t> </a:t>
            </a:r>
            <a:r>
              <a:rPr lang="en-US" dirty="0" err="1"/>
              <a:t>cầu</a:t>
            </a:r>
            <a:r>
              <a:rPr lang="en-US" dirty="0"/>
              <a:t> </a:t>
            </a:r>
            <a:r>
              <a:rPr lang="en-US" dirty="0" err="1"/>
              <a:t>về</a:t>
            </a:r>
            <a:r>
              <a:rPr lang="en-US" dirty="0"/>
              <a:t> </a:t>
            </a:r>
            <a:r>
              <a:rPr lang="en-US" dirty="0" err="1"/>
              <a:t>ứng</a:t>
            </a:r>
            <a:r>
              <a:rPr lang="en-US" dirty="0"/>
              <a:t> </a:t>
            </a:r>
            <a:r>
              <a:rPr lang="en-US" dirty="0" err="1"/>
              <a:t>dụng</a:t>
            </a:r>
            <a:r>
              <a:rPr lang="en-US" dirty="0"/>
              <a:t> ERP</a:t>
            </a:r>
            <a:endParaRPr dirty="0"/>
          </a:p>
        </p:txBody>
      </p:sp>
    </p:spTree>
    <p:extLst>
      <p:ext uri="{BB962C8B-B14F-4D97-AF65-F5344CB8AC3E}">
        <p14:creationId xmlns:p14="http://schemas.microsoft.com/office/powerpoint/2010/main" val="97294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4119360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1. Tổng quan dự án ERP</a:t>
            </a:r>
            <a:endParaRPr/>
          </a:p>
          <a:p>
            <a:pPr marL="0" lvl="0" indent="0" algn="l" rtl="0">
              <a:lnSpc>
                <a:spcPct val="100000"/>
              </a:lnSpc>
              <a:spcBef>
                <a:spcPts val="0"/>
              </a:spcBef>
              <a:spcAft>
                <a:spcPts val="0"/>
              </a:spcAft>
              <a:buSzPts val="1100"/>
              <a:buNone/>
            </a:pPr>
            <a:r>
              <a:rPr lang="en-US"/>
              <a:t>2. Phạm vi, mục tiêu dự án</a:t>
            </a:r>
            <a:endParaRPr/>
          </a:p>
          <a:p>
            <a:pPr marL="0" lvl="0" indent="0" algn="l" rtl="0">
              <a:lnSpc>
                <a:spcPct val="100000"/>
              </a:lnSpc>
              <a:spcBef>
                <a:spcPts val="0"/>
              </a:spcBef>
              <a:spcAft>
                <a:spcPts val="0"/>
              </a:spcAft>
              <a:buSzPts val="1100"/>
              <a:buNone/>
            </a:pPr>
            <a:r>
              <a:rPr lang="en-US"/>
              <a:t>3. Mô tả bài toán</a:t>
            </a:r>
            <a:endParaRPr/>
          </a:p>
          <a:p>
            <a:pPr marL="0" lvl="0" indent="0" algn="l" rtl="0">
              <a:lnSpc>
                <a:spcPct val="100000"/>
              </a:lnSpc>
              <a:spcBef>
                <a:spcPts val="0"/>
              </a:spcBef>
              <a:spcAft>
                <a:spcPts val="0"/>
              </a:spcAft>
              <a:buSzPts val="1100"/>
              <a:buNone/>
            </a:pPr>
            <a:r>
              <a:rPr lang="en-US"/>
              <a:t>  3.1. Mô hình kinh doanh</a:t>
            </a:r>
            <a:endParaRPr/>
          </a:p>
          <a:p>
            <a:pPr marL="0" lvl="0" indent="0" algn="l" rtl="0">
              <a:lnSpc>
                <a:spcPct val="100000"/>
              </a:lnSpc>
              <a:spcBef>
                <a:spcPts val="0"/>
              </a:spcBef>
              <a:spcAft>
                <a:spcPts val="0"/>
              </a:spcAft>
              <a:buSzPts val="1100"/>
              <a:buNone/>
            </a:pPr>
            <a:r>
              <a:rPr lang="en-US"/>
              <a:t>  3.2. Các nhu cầu về ứng dụng ERP</a:t>
            </a:r>
            <a:endParaRPr/>
          </a:p>
        </p:txBody>
      </p:sp>
    </p:spTree>
    <p:extLst>
      <p:ext uri="{BB962C8B-B14F-4D97-AF65-F5344CB8AC3E}">
        <p14:creationId xmlns:p14="http://schemas.microsoft.com/office/powerpoint/2010/main" val="4169377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35"/>
          <p:cNvSpPr/>
          <p:nvPr/>
        </p:nvSpPr>
        <p:spPr>
          <a:xfrm>
            <a:off x="0" y="0"/>
            <a:ext cx="9144000" cy="5147100"/>
          </a:xfrm>
          <a:prstGeom prst="frame">
            <a:avLst>
              <a:gd name="adj1" fmla="val 291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5"/>
          <p:cNvSpPr txBox="1">
            <a:spLocks noGrp="1"/>
          </p:cNvSpPr>
          <p:nvPr>
            <p:ph type="ctrTitle"/>
          </p:nvPr>
        </p:nvSpPr>
        <p:spPr>
          <a:xfrm>
            <a:off x="720000" y="853975"/>
            <a:ext cx="5527200" cy="20787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5200"/>
              <a:buNone/>
              <a:defRPr sz="4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35"/>
          <p:cNvSpPr txBox="1">
            <a:spLocks noGrp="1"/>
          </p:cNvSpPr>
          <p:nvPr>
            <p:ph type="subTitle" idx="1"/>
          </p:nvPr>
        </p:nvSpPr>
        <p:spPr>
          <a:xfrm>
            <a:off x="720000" y="3109300"/>
            <a:ext cx="3685500" cy="4296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pic>
        <p:nvPicPr>
          <p:cNvPr id="37" name="Google Shape;37;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8" name="Google Shape;38;p37"/>
          <p:cNvSpPr/>
          <p:nvPr/>
        </p:nvSpPr>
        <p:spPr>
          <a:xfrm>
            <a:off x="0" y="0"/>
            <a:ext cx="9144000" cy="5147100"/>
          </a:xfrm>
          <a:prstGeom prst="frame">
            <a:avLst>
              <a:gd name="adj1" fmla="val 291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7"/>
          <p:cNvSpPr txBox="1">
            <a:spLocks noGrp="1"/>
          </p:cNvSpPr>
          <p:nvPr>
            <p:ph type="title"/>
          </p:nvPr>
        </p:nvSpPr>
        <p:spPr>
          <a:xfrm>
            <a:off x="720000" y="1987625"/>
            <a:ext cx="3739200" cy="1557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3600"/>
              <a:buNone/>
              <a:defRPr sz="5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 name="Google Shape;40;p37"/>
          <p:cNvSpPr txBox="1">
            <a:spLocks noGrp="1"/>
          </p:cNvSpPr>
          <p:nvPr>
            <p:ph type="title" idx="2"/>
          </p:nvPr>
        </p:nvSpPr>
        <p:spPr>
          <a:xfrm>
            <a:off x="827275" y="715725"/>
            <a:ext cx="1014000" cy="1017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5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41" name="Google Shape;41;p37"/>
          <p:cNvSpPr txBox="1">
            <a:spLocks noGrp="1"/>
          </p:cNvSpPr>
          <p:nvPr>
            <p:ph type="subTitle" idx="1"/>
          </p:nvPr>
        </p:nvSpPr>
        <p:spPr>
          <a:xfrm>
            <a:off x="720000" y="3586625"/>
            <a:ext cx="2655300" cy="71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42" name="Google Shape;42;p37"/>
          <p:cNvGrpSpPr/>
          <p:nvPr/>
        </p:nvGrpSpPr>
        <p:grpSpPr>
          <a:xfrm>
            <a:off x="718044" y="4639892"/>
            <a:ext cx="4611584" cy="191002"/>
            <a:chOff x="-2155550" y="3525972"/>
            <a:chExt cx="10370100" cy="429507"/>
          </a:xfrm>
        </p:grpSpPr>
        <p:sp>
          <p:nvSpPr>
            <p:cNvPr id="43" name="Google Shape;43;p37"/>
            <p:cNvSpPr/>
            <p:nvPr/>
          </p:nvSpPr>
          <p:spPr>
            <a:xfrm rot="10800000">
              <a:off x="7998692" y="3525972"/>
              <a:ext cx="215858" cy="429507"/>
            </a:xfrm>
            <a:custGeom>
              <a:avLst/>
              <a:gdLst/>
              <a:ahLst/>
              <a:cxnLst/>
              <a:rect l="l" t="t" r="r" b="b"/>
              <a:pathLst>
                <a:path w="21003" h="41791" extrusionOk="0">
                  <a:moveTo>
                    <a:pt x="20788" y="0"/>
                  </a:moveTo>
                  <a:lnTo>
                    <a:pt x="0" y="20788"/>
                  </a:lnTo>
                  <a:lnTo>
                    <a:pt x="21003" y="41791"/>
                  </a:lnTo>
                </a:path>
              </a:pathLst>
            </a:custGeom>
            <a:noFill/>
            <a:ln w="9525" cap="flat" cmpd="sng">
              <a:solidFill>
                <a:schemeClr val="dk1"/>
              </a:solidFill>
              <a:prstDash val="solid"/>
              <a:round/>
              <a:headEnd type="none" w="sm" len="sm"/>
              <a:tailEnd type="none" w="sm" len="sm"/>
            </a:ln>
          </p:spPr>
        </p:sp>
        <p:cxnSp>
          <p:nvCxnSpPr>
            <p:cNvPr id="44" name="Google Shape;44;p37"/>
            <p:cNvCxnSpPr/>
            <p:nvPr/>
          </p:nvCxnSpPr>
          <p:spPr>
            <a:xfrm rot="10800000">
              <a:off x="-2155550" y="3740726"/>
              <a:ext cx="10370100" cy="0"/>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TITLE_ONLY_1_1">
    <p:spTree>
      <p:nvGrpSpPr>
        <p:cNvPr id="1" name="Shape 132"/>
        <p:cNvGrpSpPr/>
        <p:nvPr/>
      </p:nvGrpSpPr>
      <p:grpSpPr>
        <a:xfrm>
          <a:off x="0" y="0"/>
          <a:ext cx="0" cy="0"/>
          <a:chOff x="0" y="0"/>
          <a:chExt cx="0" cy="0"/>
        </a:xfrm>
      </p:grpSpPr>
      <p:pic>
        <p:nvPicPr>
          <p:cNvPr id="133" name="Google Shape;133;p4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4" name="Google Shape;134;p48"/>
          <p:cNvSpPr/>
          <p:nvPr/>
        </p:nvSpPr>
        <p:spPr>
          <a:xfrm>
            <a:off x="0" y="0"/>
            <a:ext cx="9144000" cy="5147100"/>
          </a:xfrm>
          <a:prstGeom prst="frame">
            <a:avLst>
              <a:gd name="adj1" fmla="val 291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5" name="Google Shape;135;p48"/>
          <p:cNvGrpSpPr/>
          <p:nvPr/>
        </p:nvGrpSpPr>
        <p:grpSpPr>
          <a:xfrm flipH="1">
            <a:off x="3812425" y="4639892"/>
            <a:ext cx="4611584" cy="191002"/>
            <a:chOff x="-2155550" y="3525972"/>
            <a:chExt cx="10370100" cy="429507"/>
          </a:xfrm>
        </p:grpSpPr>
        <p:sp>
          <p:nvSpPr>
            <p:cNvPr id="136" name="Google Shape;136;p48"/>
            <p:cNvSpPr/>
            <p:nvPr/>
          </p:nvSpPr>
          <p:spPr>
            <a:xfrm rot="10800000">
              <a:off x="7998692" y="3525972"/>
              <a:ext cx="215858" cy="429507"/>
            </a:xfrm>
            <a:custGeom>
              <a:avLst/>
              <a:gdLst/>
              <a:ahLst/>
              <a:cxnLst/>
              <a:rect l="l" t="t" r="r" b="b"/>
              <a:pathLst>
                <a:path w="21003" h="41791" extrusionOk="0">
                  <a:moveTo>
                    <a:pt x="20788" y="0"/>
                  </a:moveTo>
                  <a:lnTo>
                    <a:pt x="0" y="20788"/>
                  </a:lnTo>
                  <a:lnTo>
                    <a:pt x="21003" y="41791"/>
                  </a:lnTo>
                </a:path>
              </a:pathLst>
            </a:custGeom>
            <a:noFill/>
            <a:ln w="9525" cap="flat" cmpd="sng">
              <a:solidFill>
                <a:schemeClr val="dk1"/>
              </a:solidFill>
              <a:prstDash val="solid"/>
              <a:round/>
              <a:headEnd type="none" w="sm" len="sm"/>
              <a:tailEnd type="none" w="sm" len="sm"/>
            </a:ln>
          </p:spPr>
        </p:sp>
        <p:cxnSp>
          <p:nvCxnSpPr>
            <p:cNvPr id="137" name="Google Shape;137;p48"/>
            <p:cNvCxnSpPr/>
            <p:nvPr/>
          </p:nvCxnSpPr>
          <p:spPr>
            <a:xfrm rot="10800000">
              <a:off x="-2155550" y="3740726"/>
              <a:ext cx="10370100" cy="0"/>
            </a:xfrm>
            <a:prstGeom prst="straightConnector1">
              <a:avLst/>
            </a:prstGeom>
            <a:noFill/>
            <a:ln w="9525" cap="flat" cmpd="sng">
              <a:solidFill>
                <a:schemeClr val="dk1"/>
              </a:solidFill>
              <a:prstDash val="solid"/>
              <a:round/>
              <a:headEnd type="none" w="sm" len="sm"/>
              <a:tailEnd type="none" w="sm" len="sm"/>
            </a:ln>
          </p:spPr>
        </p:cxnSp>
      </p:grpSp>
      <p:grpSp>
        <p:nvGrpSpPr>
          <p:cNvPr id="138" name="Google Shape;138;p48"/>
          <p:cNvGrpSpPr/>
          <p:nvPr/>
        </p:nvGrpSpPr>
        <p:grpSpPr>
          <a:xfrm flipH="1">
            <a:off x="718044" y="4672462"/>
            <a:ext cx="514236" cy="125888"/>
            <a:chOff x="7504900" y="1587950"/>
            <a:chExt cx="919100" cy="225000"/>
          </a:xfrm>
        </p:grpSpPr>
        <p:sp>
          <p:nvSpPr>
            <p:cNvPr id="139" name="Google Shape;139;p48"/>
            <p:cNvSpPr/>
            <p:nvPr/>
          </p:nvSpPr>
          <p:spPr>
            <a:xfrm>
              <a:off x="750490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48"/>
            <p:cNvSpPr/>
            <p:nvPr/>
          </p:nvSpPr>
          <p:spPr>
            <a:xfrm>
              <a:off x="785195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48"/>
            <p:cNvSpPr/>
            <p:nvPr/>
          </p:nvSpPr>
          <p:spPr>
            <a:xfrm>
              <a:off x="819900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TITLE_ONLY_1_1_1">
    <p:spTree>
      <p:nvGrpSpPr>
        <p:cNvPr id="1" name="Shape 142"/>
        <p:cNvGrpSpPr/>
        <p:nvPr/>
      </p:nvGrpSpPr>
      <p:grpSpPr>
        <a:xfrm>
          <a:off x="0" y="0"/>
          <a:ext cx="0" cy="0"/>
          <a:chOff x="0" y="0"/>
          <a:chExt cx="0" cy="0"/>
        </a:xfrm>
      </p:grpSpPr>
      <p:pic>
        <p:nvPicPr>
          <p:cNvPr id="143" name="Google Shape;143;p4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4" name="Google Shape;144;p49"/>
          <p:cNvSpPr/>
          <p:nvPr/>
        </p:nvSpPr>
        <p:spPr>
          <a:xfrm>
            <a:off x="0" y="0"/>
            <a:ext cx="9144000" cy="5147100"/>
          </a:xfrm>
          <a:prstGeom prst="frame">
            <a:avLst>
              <a:gd name="adj1" fmla="val 291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 name="Google Shape;145;p49"/>
          <p:cNvGrpSpPr/>
          <p:nvPr/>
        </p:nvGrpSpPr>
        <p:grpSpPr>
          <a:xfrm>
            <a:off x="718044" y="4639892"/>
            <a:ext cx="4611584" cy="191002"/>
            <a:chOff x="-2155550" y="3525972"/>
            <a:chExt cx="10370100" cy="429507"/>
          </a:xfrm>
        </p:grpSpPr>
        <p:sp>
          <p:nvSpPr>
            <p:cNvPr id="146" name="Google Shape;146;p49"/>
            <p:cNvSpPr/>
            <p:nvPr/>
          </p:nvSpPr>
          <p:spPr>
            <a:xfrm rot="10800000">
              <a:off x="7998692" y="3525972"/>
              <a:ext cx="215858" cy="429507"/>
            </a:xfrm>
            <a:custGeom>
              <a:avLst/>
              <a:gdLst/>
              <a:ahLst/>
              <a:cxnLst/>
              <a:rect l="l" t="t" r="r" b="b"/>
              <a:pathLst>
                <a:path w="21003" h="41791" extrusionOk="0">
                  <a:moveTo>
                    <a:pt x="20788" y="0"/>
                  </a:moveTo>
                  <a:lnTo>
                    <a:pt x="0" y="20788"/>
                  </a:lnTo>
                  <a:lnTo>
                    <a:pt x="21003" y="41791"/>
                  </a:lnTo>
                </a:path>
              </a:pathLst>
            </a:custGeom>
            <a:noFill/>
            <a:ln w="9525" cap="flat" cmpd="sng">
              <a:solidFill>
                <a:schemeClr val="dk1"/>
              </a:solidFill>
              <a:prstDash val="solid"/>
              <a:round/>
              <a:headEnd type="none" w="sm" len="sm"/>
              <a:tailEnd type="none" w="sm" len="sm"/>
            </a:ln>
          </p:spPr>
        </p:sp>
        <p:cxnSp>
          <p:nvCxnSpPr>
            <p:cNvPr id="147" name="Google Shape;147;p49"/>
            <p:cNvCxnSpPr/>
            <p:nvPr/>
          </p:nvCxnSpPr>
          <p:spPr>
            <a:xfrm rot="10800000">
              <a:off x="-2155550" y="3740726"/>
              <a:ext cx="10370100" cy="0"/>
            </a:xfrm>
            <a:prstGeom prst="straightConnector1">
              <a:avLst/>
            </a:prstGeom>
            <a:noFill/>
            <a:ln w="9525" cap="flat" cmpd="sng">
              <a:solidFill>
                <a:schemeClr val="dk1"/>
              </a:solidFill>
              <a:prstDash val="solid"/>
              <a:round/>
              <a:headEnd type="none" w="sm" len="sm"/>
              <a:tailEnd type="none" w="sm" len="sm"/>
            </a:ln>
          </p:spPr>
        </p:cxnSp>
      </p:grpSp>
      <p:grpSp>
        <p:nvGrpSpPr>
          <p:cNvPr id="148" name="Google Shape;148;p49"/>
          <p:cNvGrpSpPr/>
          <p:nvPr/>
        </p:nvGrpSpPr>
        <p:grpSpPr>
          <a:xfrm>
            <a:off x="7909772" y="4672462"/>
            <a:ext cx="514236" cy="125888"/>
            <a:chOff x="7504900" y="1587950"/>
            <a:chExt cx="919100" cy="225000"/>
          </a:xfrm>
        </p:grpSpPr>
        <p:sp>
          <p:nvSpPr>
            <p:cNvPr id="149" name="Google Shape;149;p49"/>
            <p:cNvSpPr/>
            <p:nvPr/>
          </p:nvSpPr>
          <p:spPr>
            <a:xfrm>
              <a:off x="750490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9"/>
            <p:cNvSpPr/>
            <p:nvPr/>
          </p:nvSpPr>
          <p:spPr>
            <a:xfrm>
              <a:off x="785195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49"/>
            <p:cNvSpPr/>
            <p:nvPr/>
          </p:nvSpPr>
          <p:spPr>
            <a:xfrm>
              <a:off x="819900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3"/>
        <p:cNvGrpSpPr/>
        <p:nvPr/>
      </p:nvGrpSpPr>
      <p:grpSpPr>
        <a:xfrm>
          <a:off x="0" y="0"/>
          <a:ext cx="0" cy="0"/>
          <a:chOff x="0" y="0"/>
          <a:chExt cx="0" cy="0"/>
        </a:xfrm>
      </p:grpSpPr>
      <p:pic>
        <p:nvPicPr>
          <p:cNvPr id="14" name="Google Shape;14;p3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 name="Google Shape;15;p36"/>
          <p:cNvSpPr/>
          <p:nvPr/>
        </p:nvSpPr>
        <p:spPr>
          <a:xfrm>
            <a:off x="0" y="0"/>
            <a:ext cx="9144000" cy="5147100"/>
          </a:xfrm>
          <a:prstGeom prst="frame">
            <a:avLst>
              <a:gd name="adj1" fmla="val 2917"/>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6"/>
          <p:cNvSpPr txBox="1">
            <a:spLocks noGrp="1"/>
          </p:cNvSpPr>
          <p:nvPr>
            <p:ph type="subTitle" idx="1"/>
          </p:nvPr>
        </p:nvSpPr>
        <p:spPr>
          <a:xfrm>
            <a:off x="1752550" y="1999166"/>
            <a:ext cx="2477700" cy="52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7" name="Google Shape;17;p36"/>
          <p:cNvSpPr txBox="1">
            <a:spLocks noGrp="1"/>
          </p:cNvSpPr>
          <p:nvPr>
            <p:ph type="subTitle" idx="2"/>
          </p:nvPr>
        </p:nvSpPr>
        <p:spPr>
          <a:xfrm>
            <a:off x="5705702" y="1999166"/>
            <a:ext cx="2477700" cy="52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 name="Google Shape;18;p36"/>
          <p:cNvSpPr txBox="1">
            <a:spLocks noGrp="1"/>
          </p:cNvSpPr>
          <p:nvPr>
            <p:ph type="subTitle" idx="3"/>
          </p:nvPr>
        </p:nvSpPr>
        <p:spPr>
          <a:xfrm>
            <a:off x="1752550" y="3478672"/>
            <a:ext cx="2477700" cy="52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9" name="Google Shape;19;p36"/>
          <p:cNvSpPr txBox="1">
            <a:spLocks noGrp="1"/>
          </p:cNvSpPr>
          <p:nvPr>
            <p:ph type="subTitle" idx="4"/>
          </p:nvPr>
        </p:nvSpPr>
        <p:spPr>
          <a:xfrm>
            <a:off x="5705702" y="3478672"/>
            <a:ext cx="2477700" cy="52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0" name="Google Shape;20;p36"/>
          <p:cNvSpPr txBox="1">
            <a:spLocks noGrp="1"/>
          </p:cNvSpPr>
          <p:nvPr>
            <p:ph type="title"/>
          </p:nvPr>
        </p:nvSpPr>
        <p:spPr>
          <a:xfrm>
            <a:off x="903278" y="1745362"/>
            <a:ext cx="731400" cy="738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1" name="Google Shape;21;p36"/>
          <p:cNvSpPr txBox="1">
            <a:spLocks noGrp="1"/>
          </p:cNvSpPr>
          <p:nvPr>
            <p:ph type="title" idx="5"/>
          </p:nvPr>
        </p:nvSpPr>
        <p:spPr>
          <a:xfrm>
            <a:off x="903278" y="3197103"/>
            <a:ext cx="731400" cy="738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2" name="Google Shape;22;p36"/>
          <p:cNvSpPr txBox="1">
            <a:spLocks noGrp="1"/>
          </p:cNvSpPr>
          <p:nvPr>
            <p:ph type="title" idx="6"/>
          </p:nvPr>
        </p:nvSpPr>
        <p:spPr>
          <a:xfrm>
            <a:off x="4842936" y="1745362"/>
            <a:ext cx="744900" cy="738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3" name="Google Shape;23;p36"/>
          <p:cNvSpPr txBox="1">
            <a:spLocks noGrp="1"/>
          </p:cNvSpPr>
          <p:nvPr>
            <p:ph type="title" idx="7"/>
          </p:nvPr>
        </p:nvSpPr>
        <p:spPr>
          <a:xfrm>
            <a:off x="4842936" y="3197103"/>
            <a:ext cx="744900" cy="738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4" name="Google Shape;24;p36"/>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a:endParaRPr/>
          </a:p>
        </p:txBody>
      </p:sp>
      <p:sp>
        <p:nvSpPr>
          <p:cNvPr id="25" name="Google Shape;25;p36"/>
          <p:cNvSpPr txBox="1">
            <a:spLocks noGrp="1"/>
          </p:cNvSpPr>
          <p:nvPr>
            <p:ph type="subTitle" idx="9"/>
          </p:nvPr>
        </p:nvSpPr>
        <p:spPr>
          <a:xfrm>
            <a:off x="1752550" y="1711175"/>
            <a:ext cx="2718300" cy="364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Montserrat"/>
              <a:buNone/>
              <a:defRPr sz="2200" b="1">
                <a:latin typeface="Poppins"/>
                <a:ea typeface="Poppins"/>
                <a:cs typeface="Poppins"/>
                <a:sym typeface="Poppins"/>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26" name="Google Shape;26;p36"/>
          <p:cNvSpPr txBox="1">
            <a:spLocks noGrp="1"/>
          </p:cNvSpPr>
          <p:nvPr>
            <p:ph type="subTitle" idx="13"/>
          </p:nvPr>
        </p:nvSpPr>
        <p:spPr>
          <a:xfrm>
            <a:off x="5705700" y="1711175"/>
            <a:ext cx="2718300" cy="364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Montserrat"/>
              <a:buNone/>
              <a:defRPr sz="2200" b="1">
                <a:latin typeface="Poppins"/>
                <a:ea typeface="Poppins"/>
                <a:cs typeface="Poppins"/>
                <a:sym typeface="Poppins"/>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27" name="Google Shape;27;p36"/>
          <p:cNvSpPr txBox="1">
            <a:spLocks noGrp="1"/>
          </p:cNvSpPr>
          <p:nvPr>
            <p:ph type="subTitle" idx="14"/>
          </p:nvPr>
        </p:nvSpPr>
        <p:spPr>
          <a:xfrm>
            <a:off x="1752550" y="3190675"/>
            <a:ext cx="2718300" cy="364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Montserrat"/>
              <a:buNone/>
              <a:defRPr sz="2200" b="1">
                <a:latin typeface="Poppins"/>
                <a:ea typeface="Poppins"/>
                <a:cs typeface="Poppins"/>
                <a:sym typeface="Poppins"/>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sp>
        <p:nvSpPr>
          <p:cNvPr id="28" name="Google Shape;28;p36"/>
          <p:cNvSpPr txBox="1">
            <a:spLocks noGrp="1"/>
          </p:cNvSpPr>
          <p:nvPr>
            <p:ph type="subTitle" idx="15"/>
          </p:nvPr>
        </p:nvSpPr>
        <p:spPr>
          <a:xfrm>
            <a:off x="5705700" y="3190675"/>
            <a:ext cx="2718300" cy="364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Font typeface="Montserrat"/>
              <a:buNone/>
              <a:defRPr sz="2200" b="1">
                <a:latin typeface="Poppins"/>
                <a:ea typeface="Poppins"/>
                <a:cs typeface="Poppins"/>
                <a:sym typeface="Poppins"/>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a:endParaRPr/>
          </a:p>
        </p:txBody>
      </p:sp>
      <p:grpSp>
        <p:nvGrpSpPr>
          <p:cNvPr id="29" name="Google Shape;29;p36"/>
          <p:cNvGrpSpPr/>
          <p:nvPr/>
        </p:nvGrpSpPr>
        <p:grpSpPr>
          <a:xfrm flipH="1">
            <a:off x="3812425" y="4639892"/>
            <a:ext cx="4611584" cy="191002"/>
            <a:chOff x="-2155550" y="3525972"/>
            <a:chExt cx="10370100" cy="429507"/>
          </a:xfrm>
        </p:grpSpPr>
        <p:sp>
          <p:nvSpPr>
            <p:cNvPr id="30" name="Google Shape;30;p36"/>
            <p:cNvSpPr/>
            <p:nvPr/>
          </p:nvSpPr>
          <p:spPr>
            <a:xfrm rot="10800000">
              <a:off x="7998692" y="3525972"/>
              <a:ext cx="215858" cy="429507"/>
            </a:xfrm>
            <a:custGeom>
              <a:avLst/>
              <a:gdLst/>
              <a:ahLst/>
              <a:cxnLst/>
              <a:rect l="l" t="t" r="r" b="b"/>
              <a:pathLst>
                <a:path w="21003" h="41791" extrusionOk="0">
                  <a:moveTo>
                    <a:pt x="20788" y="0"/>
                  </a:moveTo>
                  <a:lnTo>
                    <a:pt x="0" y="20788"/>
                  </a:lnTo>
                  <a:lnTo>
                    <a:pt x="21003" y="41791"/>
                  </a:lnTo>
                </a:path>
              </a:pathLst>
            </a:custGeom>
            <a:noFill/>
            <a:ln w="9525" cap="flat" cmpd="sng">
              <a:solidFill>
                <a:schemeClr val="dk1"/>
              </a:solidFill>
              <a:prstDash val="solid"/>
              <a:round/>
              <a:headEnd type="none" w="sm" len="sm"/>
              <a:tailEnd type="none" w="sm" len="sm"/>
            </a:ln>
          </p:spPr>
        </p:sp>
        <p:cxnSp>
          <p:nvCxnSpPr>
            <p:cNvPr id="31" name="Google Shape;31;p36"/>
            <p:cNvCxnSpPr/>
            <p:nvPr/>
          </p:nvCxnSpPr>
          <p:spPr>
            <a:xfrm rot="10800000">
              <a:off x="-2155550" y="3740726"/>
              <a:ext cx="10370100" cy="0"/>
            </a:xfrm>
            <a:prstGeom prst="straightConnector1">
              <a:avLst/>
            </a:prstGeom>
            <a:noFill/>
            <a:ln w="9525" cap="flat" cmpd="sng">
              <a:solidFill>
                <a:schemeClr val="dk1"/>
              </a:solidFill>
              <a:prstDash val="solid"/>
              <a:round/>
              <a:headEnd type="none" w="sm" len="sm"/>
              <a:tailEnd type="none" w="sm" len="sm"/>
            </a:ln>
          </p:spPr>
        </p:cxnSp>
      </p:grpSp>
      <p:grpSp>
        <p:nvGrpSpPr>
          <p:cNvPr id="32" name="Google Shape;32;p36"/>
          <p:cNvGrpSpPr/>
          <p:nvPr/>
        </p:nvGrpSpPr>
        <p:grpSpPr>
          <a:xfrm flipH="1">
            <a:off x="718044" y="4672462"/>
            <a:ext cx="514236" cy="125888"/>
            <a:chOff x="7504900" y="1587950"/>
            <a:chExt cx="919100" cy="225000"/>
          </a:xfrm>
        </p:grpSpPr>
        <p:sp>
          <p:nvSpPr>
            <p:cNvPr id="33" name="Google Shape;33;p36"/>
            <p:cNvSpPr/>
            <p:nvPr/>
          </p:nvSpPr>
          <p:spPr>
            <a:xfrm>
              <a:off x="750490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6"/>
            <p:cNvSpPr/>
            <p:nvPr/>
          </p:nvSpPr>
          <p:spPr>
            <a:xfrm>
              <a:off x="785195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6"/>
            <p:cNvSpPr/>
            <p:nvPr/>
          </p:nvSpPr>
          <p:spPr>
            <a:xfrm>
              <a:off x="819900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959076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400"/>
              <a:buFont typeface="Poppins"/>
              <a:buNone/>
              <a:defRPr sz="34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400"/>
              <a:buFont typeface="Poppins"/>
              <a:buNone/>
              <a:defRPr sz="34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400"/>
              <a:buFont typeface="Poppins"/>
              <a:buNone/>
              <a:defRPr sz="34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400"/>
              <a:buFont typeface="Poppins"/>
              <a:buNone/>
              <a:defRPr sz="34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400"/>
              <a:buFont typeface="Poppins"/>
              <a:buNone/>
              <a:defRPr sz="34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400"/>
              <a:buFont typeface="Poppins"/>
              <a:buNone/>
              <a:defRPr sz="34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400"/>
              <a:buFont typeface="Poppins"/>
              <a:buNone/>
              <a:defRPr sz="34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400"/>
              <a:buFont typeface="Poppins"/>
              <a:buNone/>
              <a:defRPr sz="34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400"/>
              <a:buFont typeface="Poppins"/>
              <a:buNone/>
              <a:defRPr sz="3400" b="1" i="0" u="none" strike="noStrike" cap="none">
                <a:solidFill>
                  <a:schemeClr val="dk1"/>
                </a:solidFill>
                <a:latin typeface="Poppins"/>
                <a:ea typeface="Poppins"/>
                <a:cs typeface="Poppins"/>
                <a:sym typeface="Poppins"/>
              </a:defRPr>
            </a:lvl9pPr>
          </a:lstStyle>
          <a:p>
            <a:endParaRPr/>
          </a:p>
        </p:txBody>
      </p:sp>
      <p:sp>
        <p:nvSpPr>
          <p:cNvPr id="7" name="Google Shape;7;p34"/>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PT Sans"/>
              <a:buChar char="●"/>
              <a:defRPr sz="1400" b="0" i="0" u="none" strike="noStrike" cap="none">
                <a:solidFill>
                  <a:schemeClr val="dk1"/>
                </a:solidFill>
                <a:latin typeface="PT Sans"/>
                <a:ea typeface="PT Sans"/>
                <a:cs typeface="PT Sans"/>
                <a:sym typeface="PT Sans"/>
              </a:defRPr>
            </a:lvl1pPr>
            <a:lvl2pPr marL="914400" marR="0" lvl="1" indent="-317500" algn="l" rtl="0">
              <a:lnSpc>
                <a:spcPct val="100000"/>
              </a:lnSpc>
              <a:spcBef>
                <a:spcPts val="1600"/>
              </a:spcBef>
              <a:spcAft>
                <a:spcPts val="0"/>
              </a:spcAft>
              <a:buClr>
                <a:schemeClr val="dk1"/>
              </a:buClr>
              <a:buSzPts val="1400"/>
              <a:buFont typeface="PT Sans"/>
              <a:buChar char="○"/>
              <a:defRPr sz="1400" b="0" i="0" u="none" strike="noStrike" cap="none">
                <a:solidFill>
                  <a:schemeClr val="dk1"/>
                </a:solidFill>
                <a:latin typeface="PT Sans"/>
                <a:ea typeface="PT Sans"/>
                <a:cs typeface="PT Sans"/>
                <a:sym typeface="PT Sans"/>
              </a:defRPr>
            </a:lvl2pPr>
            <a:lvl3pPr marL="1371600" marR="0" lvl="2" indent="-317500" algn="l" rtl="0">
              <a:lnSpc>
                <a:spcPct val="100000"/>
              </a:lnSpc>
              <a:spcBef>
                <a:spcPts val="1600"/>
              </a:spcBef>
              <a:spcAft>
                <a:spcPts val="0"/>
              </a:spcAft>
              <a:buClr>
                <a:schemeClr val="dk1"/>
              </a:buClr>
              <a:buSzPts val="1400"/>
              <a:buFont typeface="PT Sans"/>
              <a:buChar char="■"/>
              <a:defRPr sz="1400" b="0" i="0" u="none" strike="noStrike" cap="none">
                <a:solidFill>
                  <a:schemeClr val="dk1"/>
                </a:solidFill>
                <a:latin typeface="PT Sans"/>
                <a:ea typeface="PT Sans"/>
                <a:cs typeface="PT Sans"/>
                <a:sym typeface="PT Sans"/>
              </a:defRPr>
            </a:lvl3pPr>
            <a:lvl4pPr marL="1828800" marR="0" lvl="3" indent="-317500" algn="l" rtl="0">
              <a:lnSpc>
                <a:spcPct val="100000"/>
              </a:lnSpc>
              <a:spcBef>
                <a:spcPts val="1600"/>
              </a:spcBef>
              <a:spcAft>
                <a:spcPts val="0"/>
              </a:spcAft>
              <a:buClr>
                <a:schemeClr val="dk1"/>
              </a:buClr>
              <a:buSzPts val="1400"/>
              <a:buFont typeface="PT Sans"/>
              <a:buChar char="●"/>
              <a:defRPr sz="1400" b="0" i="0" u="none" strike="noStrike" cap="none">
                <a:solidFill>
                  <a:schemeClr val="dk1"/>
                </a:solidFill>
                <a:latin typeface="PT Sans"/>
                <a:ea typeface="PT Sans"/>
                <a:cs typeface="PT Sans"/>
                <a:sym typeface="PT Sans"/>
              </a:defRPr>
            </a:lvl4pPr>
            <a:lvl5pPr marL="2286000" marR="0" lvl="4" indent="-317500" algn="l" rtl="0">
              <a:lnSpc>
                <a:spcPct val="100000"/>
              </a:lnSpc>
              <a:spcBef>
                <a:spcPts val="1600"/>
              </a:spcBef>
              <a:spcAft>
                <a:spcPts val="0"/>
              </a:spcAft>
              <a:buClr>
                <a:schemeClr val="dk1"/>
              </a:buClr>
              <a:buSzPts val="1400"/>
              <a:buFont typeface="PT Sans"/>
              <a:buChar char="○"/>
              <a:defRPr sz="1400" b="0" i="0" u="none" strike="noStrike" cap="none">
                <a:solidFill>
                  <a:schemeClr val="dk1"/>
                </a:solidFill>
                <a:latin typeface="PT Sans"/>
                <a:ea typeface="PT Sans"/>
                <a:cs typeface="PT Sans"/>
                <a:sym typeface="PT Sans"/>
              </a:defRPr>
            </a:lvl5pPr>
            <a:lvl6pPr marL="2743200" marR="0" lvl="5" indent="-317500" algn="l" rtl="0">
              <a:lnSpc>
                <a:spcPct val="100000"/>
              </a:lnSpc>
              <a:spcBef>
                <a:spcPts val="1600"/>
              </a:spcBef>
              <a:spcAft>
                <a:spcPts val="0"/>
              </a:spcAft>
              <a:buClr>
                <a:schemeClr val="dk1"/>
              </a:buClr>
              <a:buSzPts val="1400"/>
              <a:buFont typeface="PT Sans"/>
              <a:buChar char="■"/>
              <a:defRPr sz="1400" b="0" i="0" u="none" strike="noStrike" cap="none">
                <a:solidFill>
                  <a:schemeClr val="dk1"/>
                </a:solidFill>
                <a:latin typeface="PT Sans"/>
                <a:ea typeface="PT Sans"/>
                <a:cs typeface="PT Sans"/>
                <a:sym typeface="PT Sans"/>
              </a:defRPr>
            </a:lvl6pPr>
            <a:lvl7pPr marL="3200400" marR="0" lvl="6" indent="-317500" algn="l" rtl="0">
              <a:lnSpc>
                <a:spcPct val="100000"/>
              </a:lnSpc>
              <a:spcBef>
                <a:spcPts val="1600"/>
              </a:spcBef>
              <a:spcAft>
                <a:spcPts val="0"/>
              </a:spcAft>
              <a:buClr>
                <a:schemeClr val="dk1"/>
              </a:buClr>
              <a:buSzPts val="1400"/>
              <a:buFont typeface="PT Sans"/>
              <a:buChar char="●"/>
              <a:defRPr sz="1400" b="0" i="0" u="none" strike="noStrike" cap="none">
                <a:solidFill>
                  <a:schemeClr val="dk1"/>
                </a:solidFill>
                <a:latin typeface="PT Sans"/>
                <a:ea typeface="PT Sans"/>
                <a:cs typeface="PT Sans"/>
                <a:sym typeface="PT Sans"/>
              </a:defRPr>
            </a:lvl7pPr>
            <a:lvl8pPr marL="3657600" marR="0" lvl="7" indent="-317500" algn="l" rtl="0">
              <a:lnSpc>
                <a:spcPct val="100000"/>
              </a:lnSpc>
              <a:spcBef>
                <a:spcPts val="1600"/>
              </a:spcBef>
              <a:spcAft>
                <a:spcPts val="0"/>
              </a:spcAft>
              <a:buClr>
                <a:schemeClr val="dk1"/>
              </a:buClr>
              <a:buSzPts val="1400"/>
              <a:buFont typeface="PT Sans"/>
              <a:buChar char="○"/>
              <a:defRPr sz="1400" b="0" i="0" u="none" strike="noStrike" cap="none">
                <a:solidFill>
                  <a:schemeClr val="dk1"/>
                </a:solidFill>
                <a:latin typeface="PT Sans"/>
                <a:ea typeface="PT Sans"/>
                <a:cs typeface="PT Sans"/>
                <a:sym typeface="PT Sans"/>
              </a:defRPr>
            </a:lvl8pPr>
            <a:lvl9pPr marL="4114800" marR="0" lvl="8" indent="-317500" algn="l" rtl="0">
              <a:lnSpc>
                <a:spcPct val="100000"/>
              </a:lnSpc>
              <a:spcBef>
                <a:spcPts val="1600"/>
              </a:spcBef>
              <a:spcAft>
                <a:spcPts val="1600"/>
              </a:spcAft>
              <a:buClr>
                <a:schemeClr val="dk1"/>
              </a:buClr>
              <a:buSzPts val="1400"/>
              <a:buFont typeface="PT Sans"/>
              <a:buChar char="■"/>
              <a:defRPr sz="1400" b="0" i="0" u="none" strike="noStrike" cap="none">
                <a:solidFill>
                  <a:schemeClr val="dk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61" r:id="rId3"/>
    <p:sldLayoutId id="2147483662"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55"/>
        <p:cNvGrpSpPr/>
        <p:nvPr/>
      </p:nvGrpSpPr>
      <p:grpSpPr>
        <a:xfrm>
          <a:off x="0" y="0"/>
          <a:ext cx="0" cy="0"/>
          <a:chOff x="0" y="0"/>
          <a:chExt cx="0" cy="0"/>
        </a:xfrm>
      </p:grpSpPr>
      <p:sp>
        <p:nvSpPr>
          <p:cNvPr id="156" name="Google Shape;156;p1"/>
          <p:cNvSpPr txBox="1">
            <a:spLocks noGrp="1"/>
          </p:cNvSpPr>
          <p:nvPr>
            <p:ph type="ctrTitle"/>
          </p:nvPr>
        </p:nvSpPr>
        <p:spPr>
          <a:xfrm>
            <a:off x="271448" y="1362303"/>
            <a:ext cx="5692931" cy="2078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SzPts val="5200"/>
              <a:buNone/>
            </a:pPr>
            <a:r>
              <a:rPr lang="en-US" sz="2800" dirty="0">
                <a:solidFill>
                  <a:schemeClr val="tx2">
                    <a:lumMod val="75000"/>
                  </a:schemeClr>
                </a:solidFill>
                <a:latin typeface="Lexend Deca"/>
                <a:ea typeface="Lexend Deca"/>
                <a:cs typeface="Lexend Deca"/>
                <a:sym typeface="Lexend Deca"/>
              </a:rPr>
              <a:t>ỨNG DỤNG ERP </a:t>
            </a:r>
            <a:r>
              <a:rPr lang="en-US" sz="2800" dirty="0">
                <a:solidFill>
                  <a:schemeClr val="tx2">
                    <a:lumMod val="75000"/>
                  </a:schemeClr>
                </a:solidFill>
                <a:latin typeface="Lexend Deca"/>
                <a:sym typeface="Lexend Deca"/>
              </a:rPr>
              <a:t>VÀO </a:t>
            </a:r>
            <a:br>
              <a:rPr lang="vi-VN" sz="2800" dirty="0">
                <a:latin typeface="Lexend Deca"/>
                <a:ea typeface="Lexend Deca"/>
                <a:cs typeface="Lexend Deca"/>
                <a:sym typeface="Lexend Deca"/>
              </a:rPr>
            </a:br>
            <a:r>
              <a:rPr lang="en-US" sz="2800" dirty="0">
                <a:latin typeface="Lexend Deca"/>
                <a:ea typeface="Lexend Deca"/>
                <a:cs typeface="Lexend Deca"/>
                <a:sym typeface="Lexend Deca"/>
              </a:rPr>
              <a:t>QUẢN LÝ CÔNG TY </a:t>
            </a:r>
            <a:br>
              <a:rPr lang="vi-VN" sz="2800" dirty="0">
                <a:latin typeface="Lexend Deca"/>
                <a:ea typeface="Lexend Deca"/>
                <a:cs typeface="Lexend Deca"/>
                <a:sym typeface="Lexend Deca"/>
              </a:rPr>
            </a:br>
            <a:r>
              <a:rPr lang="en-US" sz="2800" dirty="0">
                <a:latin typeface="Lexend Deca"/>
                <a:ea typeface="Lexend Deca"/>
                <a:cs typeface="Lexend Deca"/>
                <a:sym typeface="Lexend Deca"/>
              </a:rPr>
              <a:t>NUÔI TRỒNG VÀ PHÂN</a:t>
            </a:r>
            <a:r>
              <a:rPr lang="vi-VN" sz="2800" dirty="0">
                <a:latin typeface="Lexend Deca"/>
                <a:ea typeface="Lexend Deca"/>
                <a:cs typeface="Lexend Deca"/>
                <a:sym typeface="Lexend Deca"/>
              </a:rPr>
              <a:t> </a:t>
            </a:r>
            <a:r>
              <a:rPr lang="en-US" sz="2800" dirty="0">
                <a:latin typeface="Lexend Deca"/>
                <a:ea typeface="Lexend Deca"/>
                <a:cs typeface="Lexend Deca"/>
                <a:sym typeface="Lexend Deca"/>
              </a:rPr>
              <a:t>PHỐI THỦY HẢI SẢN</a:t>
            </a:r>
            <a:endParaRPr sz="2800" dirty="0">
              <a:latin typeface="Lexend Deca"/>
              <a:ea typeface="Lexend Deca"/>
              <a:cs typeface="Lexend Deca"/>
              <a:sym typeface="Lexend Deca"/>
            </a:endParaRPr>
          </a:p>
        </p:txBody>
      </p:sp>
      <p:grpSp>
        <p:nvGrpSpPr>
          <p:cNvPr id="160" name="Google Shape;160;p1"/>
          <p:cNvGrpSpPr/>
          <p:nvPr/>
        </p:nvGrpSpPr>
        <p:grpSpPr>
          <a:xfrm>
            <a:off x="5911645" y="4142011"/>
            <a:ext cx="514236" cy="485618"/>
            <a:chOff x="7504900" y="945000"/>
            <a:chExt cx="919100" cy="867950"/>
          </a:xfrm>
        </p:grpSpPr>
        <p:sp>
          <p:nvSpPr>
            <p:cNvPr id="161" name="Google Shape;161;p1"/>
            <p:cNvSpPr/>
            <p:nvPr/>
          </p:nvSpPr>
          <p:spPr>
            <a:xfrm>
              <a:off x="7504900" y="94500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
            <p:cNvSpPr/>
            <p:nvPr/>
          </p:nvSpPr>
          <p:spPr>
            <a:xfrm>
              <a:off x="7851950" y="94500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
            <p:cNvSpPr/>
            <p:nvPr/>
          </p:nvSpPr>
          <p:spPr>
            <a:xfrm>
              <a:off x="8199000" y="94500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
            <p:cNvSpPr/>
            <p:nvPr/>
          </p:nvSpPr>
          <p:spPr>
            <a:xfrm>
              <a:off x="7504900" y="1266475"/>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
            <p:cNvSpPr/>
            <p:nvPr/>
          </p:nvSpPr>
          <p:spPr>
            <a:xfrm>
              <a:off x="7851950" y="1266475"/>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p1"/>
            <p:cNvSpPr/>
            <p:nvPr/>
          </p:nvSpPr>
          <p:spPr>
            <a:xfrm>
              <a:off x="8199000" y="1266475"/>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
            <p:cNvSpPr/>
            <p:nvPr/>
          </p:nvSpPr>
          <p:spPr>
            <a:xfrm>
              <a:off x="750490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
            <p:cNvSpPr/>
            <p:nvPr/>
          </p:nvSpPr>
          <p:spPr>
            <a:xfrm>
              <a:off x="785195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
            <p:cNvSpPr/>
            <p:nvPr/>
          </p:nvSpPr>
          <p:spPr>
            <a:xfrm>
              <a:off x="8199000" y="1587950"/>
              <a:ext cx="225000" cy="225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 name="Google Shape;170;p1"/>
          <p:cNvGrpSpPr/>
          <p:nvPr/>
        </p:nvGrpSpPr>
        <p:grpSpPr>
          <a:xfrm>
            <a:off x="6718857" y="757234"/>
            <a:ext cx="1942241" cy="1176577"/>
            <a:chOff x="1491750" y="2127350"/>
            <a:chExt cx="794600" cy="481375"/>
          </a:xfrm>
        </p:grpSpPr>
        <p:sp>
          <p:nvSpPr>
            <p:cNvPr id="171" name="Google Shape;171;p1"/>
            <p:cNvSpPr/>
            <p:nvPr/>
          </p:nvSpPr>
          <p:spPr>
            <a:xfrm>
              <a:off x="1491750" y="2127350"/>
              <a:ext cx="794600" cy="481375"/>
            </a:xfrm>
            <a:custGeom>
              <a:avLst/>
              <a:gdLst/>
              <a:ahLst/>
              <a:cxnLst/>
              <a:rect l="l" t="t" r="r" b="b"/>
              <a:pathLst>
                <a:path w="31784" h="19255" extrusionOk="0">
                  <a:moveTo>
                    <a:pt x="1440" y="0"/>
                  </a:moveTo>
                  <a:cubicBezTo>
                    <a:pt x="648" y="0"/>
                    <a:pt x="0" y="648"/>
                    <a:pt x="0" y="1440"/>
                  </a:cubicBezTo>
                  <a:lnTo>
                    <a:pt x="0" y="17815"/>
                  </a:lnTo>
                  <a:cubicBezTo>
                    <a:pt x="0" y="18621"/>
                    <a:pt x="648" y="19255"/>
                    <a:pt x="1440" y="19255"/>
                  </a:cubicBezTo>
                  <a:lnTo>
                    <a:pt x="30344" y="19255"/>
                  </a:lnTo>
                  <a:cubicBezTo>
                    <a:pt x="31136" y="19255"/>
                    <a:pt x="31784" y="18621"/>
                    <a:pt x="31784" y="17815"/>
                  </a:cubicBezTo>
                  <a:lnTo>
                    <a:pt x="31784" y="1440"/>
                  </a:lnTo>
                  <a:cubicBezTo>
                    <a:pt x="31784" y="648"/>
                    <a:pt x="31136" y="0"/>
                    <a:pt x="303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p1"/>
            <p:cNvSpPr/>
            <p:nvPr/>
          </p:nvSpPr>
          <p:spPr>
            <a:xfrm>
              <a:off x="2032150" y="2499975"/>
              <a:ext cx="24500" cy="38900"/>
            </a:xfrm>
            <a:custGeom>
              <a:avLst/>
              <a:gdLst/>
              <a:ahLst/>
              <a:cxnLst/>
              <a:rect l="l" t="t" r="r" b="b"/>
              <a:pathLst>
                <a:path w="980" h="1556" extrusionOk="0">
                  <a:moveTo>
                    <a:pt x="274" y="1"/>
                  </a:moveTo>
                  <a:lnTo>
                    <a:pt x="274" y="865"/>
                  </a:lnTo>
                  <a:lnTo>
                    <a:pt x="1" y="865"/>
                  </a:lnTo>
                  <a:lnTo>
                    <a:pt x="490" y="1556"/>
                  </a:lnTo>
                  <a:lnTo>
                    <a:pt x="980" y="865"/>
                  </a:lnTo>
                  <a:lnTo>
                    <a:pt x="706" y="865"/>
                  </a:lnTo>
                  <a:lnTo>
                    <a:pt x="7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
            <p:cNvSpPr/>
            <p:nvPr/>
          </p:nvSpPr>
          <p:spPr>
            <a:xfrm>
              <a:off x="2078600" y="2495650"/>
              <a:ext cx="145475" cy="58000"/>
            </a:xfrm>
            <a:custGeom>
              <a:avLst/>
              <a:gdLst/>
              <a:ahLst/>
              <a:cxnLst/>
              <a:rect l="l" t="t" r="r" b="b"/>
              <a:pathLst>
                <a:path w="5819" h="2320" extrusionOk="0">
                  <a:moveTo>
                    <a:pt x="0" y="1"/>
                  </a:moveTo>
                  <a:lnTo>
                    <a:pt x="0" y="2319"/>
                  </a:lnTo>
                  <a:lnTo>
                    <a:pt x="5818" y="2319"/>
                  </a:lnTo>
                  <a:lnTo>
                    <a:pt x="58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
            <p:cNvSpPr/>
            <p:nvPr/>
          </p:nvSpPr>
          <p:spPr>
            <a:xfrm>
              <a:off x="2032150" y="2421850"/>
              <a:ext cx="24500" cy="38900"/>
            </a:xfrm>
            <a:custGeom>
              <a:avLst/>
              <a:gdLst/>
              <a:ahLst/>
              <a:cxnLst/>
              <a:rect l="l" t="t" r="r" b="b"/>
              <a:pathLst>
                <a:path w="980" h="1556" extrusionOk="0">
                  <a:moveTo>
                    <a:pt x="490" y="1"/>
                  </a:moveTo>
                  <a:lnTo>
                    <a:pt x="1" y="692"/>
                  </a:lnTo>
                  <a:lnTo>
                    <a:pt x="274" y="692"/>
                  </a:lnTo>
                  <a:lnTo>
                    <a:pt x="274" y="1556"/>
                  </a:lnTo>
                  <a:lnTo>
                    <a:pt x="706" y="1556"/>
                  </a:lnTo>
                  <a:lnTo>
                    <a:pt x="706" y="692"/>
                  </a:lnTo>
                  <a:lnTo>
                    <a:pt x="980" y="692"/>
                  </a:lnTo>
                  <a:lnTo>
                    <a:pt x="49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
            <p:cNvSpPr/>
            <p:nvPr/>
          </p:nvSpPr>
          <p:spPr>
            <a:xfrm>
              <a:off x="2078600" y="2417525"/>
              <a:ext cx="145475" cy="58000"/>
            </a:xfrm>
            <a:custGeom>
              <a:avLst/>
              <a:gdLst/>
              <a:ahLst/>
              <a:cxnLst/>
              <a:rect l="l" t="t" r="r" b="b"/>
              <a:pathLst>
                <a:path w="5819" h="2320" extrusionOk="0">
                  <a:moveTo>
                    <a:pt x="0" y="1"/>
                  </a:moveTo>
                  <a:lnTo>
                    <a:pt x="0" y="2319"/>
                  </a:lnTo>
                  <a:lnTo>
                    <a:pt x="5818" y="2319"/>
                  </a:lnTo>
                  <a:lnTo>
                    <a:pt x="581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
            <p:cNvSpPr/>
            <p:nvPr/>
          </p:nvSpPr>
          <p:spPr>
            <a:xfrm>
              <a:off x="2032150" y="2343725"/>
              <a:ext cx="24500" cy="38900"/>
            </a:xfrm>
            <a:custGeom>
              <a:avLst/>
              <a:gdLst/>
              <a:ahLst/>
              <a:cxnLst/>
              <a:rect l="l" t="t" r="r" b="b"/>
              <a:pathLst>
                <a:path w="980" h="1556" extrusionOk="0">
                  <a:moveTo>
                    <a:pt x="490" y="0"/>
                  </a:moveTo>
                  <a:lnTo>
                    <a:pt x="1" y="677"/>
                  </a:lnTo>
                  <a:lnTo>
                    <a:pt x="274" y="677"/>
                  </a:lnTo>
                  <a:lnTo>
                    <a:pt x="274" y="1556"/>
                  </a:lnTo>
                  <a:lnTo>
                    <a:pt x="706" y="1556"/>
                  </a:lnTo>
                  <a:lnTo>
                    <a:pt x="706" y="677"/>
                  </a:lnTo>
                  <a:lnTo>
                    <a:pt x="980" y="677"/>
                  </a:lnTo>
                  <a:lnTo>
                    <a:pt x="49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
            <p:cNvSpPr/>
            <p:nvPr/>
          </p:nvSpPr>
          <p:spPr>
            <a:xfrm>
              <a:off x="2078600" y="2339050"/>
              <a:ext cx="145475" cy="58350"/>
            </a:xfrm>
            <a:custGeom>
              <a:avLst/>
              <a:gdLst/>
              <a:ahLst/>
              <a:cxnLst/>
              <a:rect l="l" t="t" r="r" b="b"/>
              <a:pathLst>
                <a:path w="5819" h="2334" extrusionOk="0">
                  <a:moveTo>
                    <a:pt x="0" y="0"/>
                  </a:moveTo>
                  <a:lnTo>
                    <a:pt x="0" y="2333"/>
                  </a:lnTo>
                  <a:lnTo>
                    <a:pt x="5818" y="2333"/>
                  </a:lnTo>
                  <a:lnTo>
                    <a:pt x="581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
            <p:cNvSpPr/>
            <p:nvPr/>
          </p:nvSpPr>
          <p:spPr>
            <a:xfrm>
              <a:off x="2078600" y="2260925"/>
              <a:ext cx="145475" cy="57975"/>
            </a:xfrm>
            <a:custGeom>
              <a:avLst/>
              <a:gdLst/>
              <a:ahLst/>
              <a:cxnLst/>
              <a:rect l="l" t="t" r="r" b="b"/>
              <a:pathLst>
                <a:path w="5819" h="2319" extrusionOk="0">
                  <a:moveTo>
                    <a:pt x="0" y="0"/>
                  </a:moveTo>
                  <a:lnTo>
                    <a:pt x="0" y="2319"/>
                  </a:lnTo>
                  <a:lnTo>
                    <a:pt x="5818" y="2319"/>
                  </a:lnTo>
                  <a:lnTo>
                    <a:pt x="58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p:cNvSpPr/>
            <p:nvPr/>
          </p:nvSpPr>
          <p:spPr>
            <a:xfrm>
              <a:off x="2078600" y="2182800"/>
              <a:ext cx="145475" cy="57975"/>
            </a:xfrm>
            <a:custGeom>
              <a:avLst/>
              <a:gdLst/>
              <a:ahLst/>
              <a:cxnLst/>
              <a:rect l="l" t="t" r="r" b="b"/>
              <a:pathLst>
                <a:path w="5819" h="2319" extrusionOk="0">
                  <a:moveTo>
                    <a:pt x="0" y="0"/>
                  </a:moveTo>
                  <a:lnTo>
                    <a:pt x="0" y="2319"/>
                  </a:lnTo>
                  <a:lnTo>
                    <a:pt x="5818" y="2319"/>
                  </a:lnTo>
                  <a:lnTo>
                    <a:pt x="581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
            <p:cNvSpPr/>
            <p:nvPr/>
          </p:nvSpPr>
          <p:spPr>
            <a:xfrm>
              <a:off x="1553675" y="2240750"/>
              <a:ext cx="670400" cy="25"/>
            </a:xfrm>
            <a:custGeom>
              <a:avLst/>
              <a:gdLst/>
              <a:ahLst/>
              <a:cxnLst/>
              <a:rect l="l" t="t" r="r" b="b"/>
              <a:pathLst>
                <a:path w="26816" h="1" fill="none" extrusionOk="0">
                  <a:moveTo>
                    <a:pt x="0" y="1"/>
                  </a:moveTo>
                  <a:lnTo>
                    <a:pt x="26815" y="1"/>
                  </a:lnTo>
                </a:path>
              </a:pathLst>
            </a:custGeom>
            <a:noFill/>
            <a:ln w="9525" cap="flat" cmpd="sng">
              <a:solidFill>
                <a:schemeClr val="lt1"/>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
            <p:cNvSpPr/>
            <p:nvPr/>
          </p:nvSpPr>
          <p:spPr>
            <a:xfrm>
              <a:off x="1890650" y="2199350"/>
              <a:ext cx="15150" cy="24875"/>
            </a:xfrm>
            <a:custGeom>
              <a:avLst/>
              <a:gdLst/>
              <a:ahLst/>
              <a:cxnLst/>
              <a:rect l="l" t="t" r="r" b="b"/>
              <a:pathLst>
                <a:path w="606" h="995" extrusionOk="0">
                  <a:moveTo>
                    <a:pt x="303" y="1"/>
                  </a:moveTo>
                  <a:cubicBezTo>
                    <a:pt x="246" y="1"/>
                    <a:pt x="202" y="1"/>
                    <a:pt x="145" y="29"/>
                  </a:cubicBezTo>
                  <a:cubicBezTo>
                    <a:pt x="102" y="44"/>
                    <a:pt x="58" y="73"/>
                    <a:pt x="15" y="101"/>
                  </a:cubicBezTo>
                  <a:lnTo>
                    <a:pt x="30" y="274"/>
                  </a:lnTo>
                  <a:cubicBezTo>
                    <a:pt x="73" y="245"/>
                    <a:pt x="102" y="217"/>
                    <a:pt x="145" y="202"/>
                  </a:cubicBezTo>
                  <a:cubicBezTo>
                    <a:pt x="174" y="173"/>
                    <a:pt x="217" y="159"/>
                    <a:pt x="274" y="159"/>
                  </a:cubicBezTo>
                  <a:cubicBezTo>
                    <a:pt x="303" y="159"/>
                    <a:pt x="332" y="173"/>
                    <a:pt x="361" y="202"/>
                  </a:cubicBezTo>
                  <a:cubicBezTo>
                    <a:pt x="390" y="217"/>
                    <a:pt x="390" y="260"/>
                    <a:pt x="390" y="289"/>
                  </a:cubicBezTo>
                  <a:cubicBezTo>
                    <a:pt x="390" y="317"/>
                    <a:pt x="390" y="346"/>
                    <a:pt x="375" y="375"/>
                  </a:cubicBezTo>
                  <a:cubicBezTo>
                    <a:pt x="375" y="404"/>
                    <a:pt x="361" y="433"/>
                    <a:pt x="332" y="461"/>
                  </a:cubicBezTo>
                  <a:cubicBezTo>
                    <a:pt x="318" y="505"/>
                    <a:pt x="289" y="533"/>
                    <a:pt x="260" y="591"/>
                  </a:cubicBezTo>
                  <a:lnTo>
                    <a:pt x="1" y="980"/>
                  </a:lnTo>
                  <a:lnTo>
                    <a:pt x="606" y="994"/>
                  </a:lnTo>
                  <a:lnTo>
                    <a:pt x="606" y="821"/>
                  </a:lnTo>
                  <a:lnTo>
                    <a:pt x="289" y="821"/>
                  </a:lnTo>
                  <a:lnTo>
                    <a:pt x="404" y="649"/>
                  </a:lnTo>
                  <a:cubicBezTo>
                    <a:pt x="447" y="577"/>
                    <a:pt x="476" y="533"/>
                    <a:pt x="505" y="490"/>
                  </a:cubicBezTo>
                  <a:cubicBezTo>
                    <a:pt x="519" y="447"/>
                    <a:pt x="534" y="404"/>
                    <a:pt x="548" y="361"/>
                  </a:cubicBezTo>
                  <a:cubicBezTo>
                    <a:pt x="562" y="332"/>
                    <a:pt x="562" y="289"/>
                    <a:pt x="562" y="260"/>
                  </a:cubicBezTo>
                  <a:cubicBezTo>
                    <a:pt x="562" y="217"/>
                    <a:pt x="562" y="173"/>
                    <a:pt x="534" y="130"/>
                  </a:cubicBezTo>
                  <a:cubicBezTo>
                    <a:pt x="519" y="87"/>
                    <a:pt x="490" y="58"/>
                    <a:pt x="447" y="29"/>
                  </a:cubicBezTo>
                  <a:cubicBezTo>
                    <a:pt x="404" y="1"/>
                    <a:pt x="361" y="1"/>
                    <a:pt x="3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p:cNvSpPr/>
            <p:nvPr/>
          </p:nvSpPr>
          <p:spPr>
            <a:xfrm>
              <a:off x="1911175" y="2199350"/>
              <a:ext cx="15500" cy="25225"/>
            </a:xfrm>
            <a:custGeom>
              <a:avLst/>
              <a:gdLst/>
              <a:ahLst/>
              <a:cxnLst/>
              <a:rect l="l" t="t" r="r" b="b"/>
              <a:pathLst>
                <a:path w="620" h="1009" extrusionOk="0">
                  <a:moveTo>
                    <a:pt x="289" y="1"/>
                  </a:moveTo>
                  <a:cubicBezTo>
                    <a:pt x="246" y="1"/>
                    <a:pt x="188" y="1"/>
                    <a:pt x="145" y="15"/>
                  </a:cubicBezTo>
                  <a:cubicBezTo>
                    <a:pt x="102" y="29"/>
                    <a:pt x="73" y="44"/>
                    <a:pt x="30" y="58"/>
                  </a:cubicBezTo>
                  <a:lnTo>
                    <a:pt x="58" y="217"/>
                  </a:lnTo>
                  <a:cubicBezTo>
                    <a:pt x="87" y="202"/>
                    <a:pt x="130" y="173"/>
                    <a:pt x="159" y="173"/>
                  </a:cubicBezTo>
                  <a:cubicBezTo>
                    <a:pt x="202" y="159"/>
                    <a:pt x="231" y="145"/>
                    <a:pt x="274" y="145"/>
                  </a:cubicBezTo>
                  <a:cubicBezTo>
                    <a:pt x="303" y="145"/>
                    <a:pt x="346" y="159"/>
                    <a:pt x="375" y="188"/>
                  </a:cubicBezTo>
                  <a:cubicBezTo>
                    <a:pt x="404" y="202"/>
                    <a:pt x="418" y="231"/>
                    <a:pt x="404" y="274"/>
                  </a:cubicBezTo>
                  <a:cubicBezTo>
                    <a:pt x="418" y="303"/>
                    <a:pt x="404" y="332"/>
                    <a:pt x="375" y="361"/>
                  </a:cubicBezTo>
                  <a:cubicBezTo>
                    <a:pt x="346" y="389"/>
                    <a:pt x="303" y="404"/>
                    <a:pt x="260" y="404"/>
                  </a:cubicBezTo>
                  <a:lnTo>
                    <a:pt x="159" y="404"/>
                  </a:lnTo>
                  <a:lnTo>
                    <a:pt x="159" y="562"/>
                  </a:lnTo>
                  <a:lnTo>
                    <a:pt x="260" y="562"/>
                  </a:lnTo>
                  <a:cubicBezTo>
                    <a:pt x="303" y="562"/>
                    <a:pt x="361" y="577"/>
                    <a:pt x="390" y="605"/>
                  </a:cubicBezTo>
                  <a:cubicBezTo>
                    <a:pt x="447" y="663"/>
                    <a:pt x="447" y="749"/>
                    <a:pt x="390" y="821"/>
                  </a:cubicBezTo>
                  <a:cubicBezTo>
                    <a:pt x="361" y="836"/>
                    <a:pt x="318" y="850"/>
                    <a:pt x="274" y="850"/>
                  </a:cubicBezTo>
                  <a:cubicBezTo>
                    <a:pt x="231" y="850"/>
                    <a:pt x="188" y="850"/>
                    <a:pt x="145" y="836"/>
                  </a:cubicBezTo>
                  <a:cubicBezTo>
                    <a:pt x="116" y="821"/>
                    <a:pt x="73" y="807"/>
                    <a:pt x="44" y="793"/>
                  </a:cubicBezTo>
                  <a:lnTo>
                    <a:pt x="1" y="937"/>
                  </a:lnTo>
                  <a:cubicBezTo>
                    <a:pt x="30" y="951"/>
                    <a:pt x="73" y="965"/>
                    <a:pt x="116" y="980"/>
                  </a:cubicBezTo>
                  <a:cubicBezTo>
                    <a:pt x="159" y="994"/>
                    <a:pt x="217" y="1009"/>
                    <a:pt x="274" y="1009"/>
                  </a:cubicBezTo>
                  <a:cubicBezTo>
                    <a:pt x="332" y="1009"/>
                    <a:pt x="390" y="994"/>
                    <a:pt x="447" y="965"/>
                  </a:cubicBezTo>
                  <a:cubicBezTo>
                    <a:pt x="505" y="951"/>
                    <a:pt x="548" y="908"/>
                    <a:pt x="577" y="865"/>
                  </a:cubicBezTo>
                  <a:cubicBezTo>
                    <a:pt x="606" y="821"/>
                    <a:pt x="620" y="764"/>
                    <a:pt x="620" y="706"/>
                  </a:cubicBezTo>
                  <a:cubicBezTo>
                    <a:pt x="620" y="649"/>
                    <a:pt x="591" y="591"/>
                    <a:pt x="548" y="533"/>
                  </a:cubicBezTo>
                  <a:cubicBezTo>
                    <a:pt x="519" y="504"/>
                    <a:pt x="483" y="482"/>
                    <a:pt x="445" y="470"/>
                  </a:cubicBezTo>
                  <a:lnTo>
                    <a:pt x="445" y="470"/>
                  </a:lnTo>
                  <a:cubicBezTo>
                    <a:pt x="477" y="454"/>
                    <a:pt x="505" y="432"/>
                    <a:pt x="534" y="404"/>
                  </a:cubicBezTo>
                  <a:cubicBezTo>
                    <a:pt x="562" y="361"/>
                    <a:pt x="577" y="303"/>
                    <a:pt x="577" y="245"/>
                  </a:cubicBezTo>
                  <a:cubicBezTo>
                    <a:pt x="577" y="159"/>
                    <a:pt x="534" y="73"/>
                    <a:pt x="447" y="29"/>
                  </a:cubicBezTo>
                  <a:cubicBezTo>
                    <a:pt x="404" y="15"/>
                    <a:pt x="346" y="1"/>
                    <a:pt x="2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p:cNvSpPr/>
            <p:nvPr/>
          </p:nvSpPr>
          <p:spPr>
            <a:xfrm>
              <a:off x="1931350" y="2199700"/>
              <a:ext cx="19450" cy="24150"/>
            </a:xfrm>
            <a:custGeom>
              <a:avLst/>
              <a:gdLst/>
              <a:ahLst/>
              <a:cxnLst/>
              <a:rect l="l" t="t" r="r" b="b"/>
              <a:pathLst>
                <a:path w="778" h="966" extrusionOk="0">
                  <a:moveTo>
                    <a:pt x="490" y="305"/>
                  </a:moveTo>
                  <a:lnTo>
                    <a:pt x="490" y="606"/>
                  </a:lnTo>
                  <a:lnTo>
                    <a:pt x="272" y="606"/>
                  </a:lnTo>
                  <a:lnTo>
                    <a:pt x="490" y="305"/>
                  </a:lnTo>
                  <a:close/>
                  <a:moveTo>
                    <a:pt x="533" y="1"/>
                  </a:moveTo>
                  <a:lnTo>
                    <a:pt x="0" y="750"/>
                  </a:lnTo>
                  <a:lnTo>
                    <a:pt x="490" y="750"/>
                  </a:lnTo>
                  <a:lnTo>
                    <a:pt x="490" y="966"/>
                  </a:lnTo>
                  <a:lnTo>
                    <a:pt x="648" y="966"/>
                  </a:lnTo>
                  <a:lnTo>
                    <a:pt x="648" y="750"/>
                  </a:lnTo>
                  <a:lnTo>
                    <a:pt x="778" y="750"/>
                  </a:lnTo>
                  <a:lnTo>
                    <a:pt x="778" y="606"/>
                  </a:lnTo>
                  <a:lnTo>
                    <a:pt x="648" y="606"/>
                  </a:lnTo>
                  <a:lnTo>
                    <a:pt x="64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
            <p:cNvSpPr/>
            <p:nvPr/>
          </p:nvSpPr>
          <p:spPr>
            <a:xfrm>
              <a:off x="1956900" y="2219525"/>
              <a:ext cx="4350" cy="4325"/>
            </a:xfrm>
            <a:custGeom>
              <a:avLst/>
              <a:gdLst/>
              <a:ahLst/>
              <a:cxnLst/>
              <a:rect l="l" t="t" r="r" b="b"/>
              <a:pathLst>
                <a:path w="174" h="173" extrusionOk="0">
                  <a:moveTo>
                    <a:pt x="1" y="0"/>
                  </a:moveTo>
                  <a:lnTo>
                    <a:pt x="1" y="173"/>
                  </a:lnTo>
                  <a:lnTo>
                    <a:pt x="173" y="173"/>
                  </a:lnTo>
                  <a:lnTo>
                    <a:pt x="1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
            <p:cNvSpPr/>
            <p:nvPr/>
          </p:nvSpPr>
          <p:spPr>
            <a:xfrm>
              <a:off x="1966975" y="2199350"/>
              <a:ext cx="16600" cy="25225"/>
            </a:xfrm>
            <a:custGeom>
              <a:avLst/>
              <a:gdLst/>
              <a:ahLst/>
              <a:cxnLst/>
              <a:rect l="l" t="t" r="r" b="b"/>
              <a:pathLst>
                <a:path w="664" h="1009" extrusionOk="0">
                  <a:moveTo>
                    <a:pt x="332" y="548"/>
                  </a:moveTo>
                  <a:cubicBezTo>
                    <a:pt x="375" y="548"/>
                    <a:pt x="419" y="562"/>
                    <a:pt x="447" y="591"/>
                  </a:cubicBezTo>
                  <a:cubicBezTo>
                    <a:pt x="476" y="620"/>
                    <a:pt x="491" y="663"/>
                    <a:pt x="491" y="706"/>
                  </a:cubicBezTo>
                  <a:cubicBezTo>
                    <a:pt x="491" y="735"/>
                    <a:pt x="476" y="778"/>
                    <a:pt x="447" y="807"/>
                  </a:cubicBezTo>
                  <a:cubicBezTo>
                    <a:pt x="419" y="836"/>
                    <a:pt x="375" y="850"/>
                    <a:pt x="332" y="850"/>
                  </a:cubicBezTo>
                  <a:lnTo>
                    <a:pt x="347" y="850"/>
                  </a:lnTo>
                  <a:cubicBezTo>
                    <a:pt x="339" y="853"/>
                    <a:pt x="331" y="854"/>
                    <a:pt x="323" y="854"/>
                  </a:cubicBezTo>
                  <a:cubicBezTo>
                    <a:pt x="288" y="854"/>
                    <a:pt x="255" y="831"/>
                    <a:pt x="231" y="807"/>
                  </a:cubicBezTo>
                  <a:cubicBezTo>
                    <a:pt x="203" y="778"/>
                    <a:pt x="174" y="735"/>
                    <a:pt x="188" y="706"/>
                  </a:cubicBezTo>
                  <a:cubicBezTo>
                    <a:pt x="174" y="663"/>
                    <a:pt x="188" y="620"/>
                    <a:pt x="231" y="591"/>
                  </a:cubicBezTo>
                  <a:cubicBezTo>
                    <a:pt x="260" y="562"/>
                    <a:pt x="289" y="548"/>
                    <a:pt x="332" y="548"/>
                  </a:cubicBezTo>
                  <a:close/>
                  <a:moveTo>
                    <a:pt x="447" y="1"/>
                  </a:moveTo>
                  <a:cubicBezTo>
                    <a:pt x="390" y="29"/>
                    <a:pt x="347" y="58"/>
                    <a:pt x="303" y="101"/>
                  </a:cubicBezTo>
                  <a:cubicBezTo>
                    <a:pt x="246" y="145"/>
                    <a:pt x="203" y="188"/>
                    <a:pt x="159" y="245"/>
                  </a:cubicBezTo>
                  <a:cubicBezTo>
                    <a:pt x="116" y="303"/>
                    <a:pt x="73" y="361"/>
                    <a:pt x="44" y="433"/>
                  </a:cubicBezTo>
                  <a:cubicBezTo>
                    <a:pt x="15" y="490"/>
                    <a:pt x="1" y="562"/>
                    <a:pt x="1" y="649"/>
                  </a:cubicBezTo>
                  <a:cubicBezTo>
                    <a:pt x="1" y="706"/>
                    <a:pt x="15" y="778"/>
                    <a:pt x="44" y="836"/>
                  </a:cubicBezTo>
                  <a:cubicBezTo>
                    <a:pt x="59" y="879"/>
                    <a:pt x="102" y="922"/>
                    <a:pt x="159" y="951"/>
                  </a:cubicBezTo>
                  <a:cubicBezTo>
                    <a:pt x="217" y="994"/>
                    <a:pt x="275" y="1009"/>
                    <a:pt x="332" y="1009"/>
                  </a:cubicBezTo>
                  <a:cubicBezTo>
                    <a:pt x="390" y="1009"/>
                    <a:pt x="462" y="994"/>
                    <a:pt x="505" y="965"/>
                  </a:cubicBezTo>
                  <a:cubicBezTo>
                    <a:pt x="563" y="951"/>
                    <a:pt x="591" y="908"/>
                    <a:pt x="620" y="865"/>
                  </a:cubicBezTo>
                  <a:cubicBezTo>
                    <a:pt x="649" y="807"/>
                    <a:pt x="663" y="764"/>
                    <a:pt x="663" y="706"/>
                  </a:cubicBezTo>
                  <a:cubicBezTo>
                    <a:pt x="663" y="649"/>
                    <a:pt x="649" y="591"/>
                    <a:pt x="620" y="548"/>
                  </a:cubicBezTo>
                  <a:cubicBezTo>
                    <a:pt x="591" y="505"/>
                    <a:pt x="563" y="476"/>
                    <a:pt x="519" y="447"/>
                  </a:cubicBezTo>
                  <a:cubicBezTo>
                    <a:pt x="476" y="418"/>
                    <a:pt x="433" y="404"/>
                    <a:pt x="375" y="404"/>
                  </a:cubicBezTo>
                  <a:cubicBezTo>
                    <a:pt x="318" y="404"/>
                    <a:pt x="275" y="418"/>
                    <a:pt x="217" y="447"/>
                  </a:cubicBezTo>
                  <a:cubicBezTo>
                    <a:pt x="213" y="450"/>
                    <a:pt x="209" y="453"/>
                    <a:pt x="205" y="456"/>
                  </a:cubicBezTo>
                  <a:lnTo>
                    <a:pt x="205" y="456"/>
                  </a:lnTo>
                  <a:cubicBezTo>
                    <a:pt x="220" y="414"/>
                    <a:pt x="247" y="373"/>
                    <a:pt x="275" y="332"/>
                  </a:cubicBezTo>
                  <a:cubicBezTo>
                    <a:pt x="303" y="303"/>
                    <a:pt x="347" y="260"/>
                    <a:pt x="375" y="231"/>
                  </a:cubicBezTo>
                  <a:cubicBezTo>
                    <a:pt x="419" y="202"/>
                    <a:pt x="447" y="173"/>
                    <a:pt x="491" y="159"/>
                  </a:cubicBezTo>
                  <a:cubicBezTo>
                    <a:pt x="505" y="130"/>
                    <a:pt x="548" y="116"/>
                    <a:pt x="577" y="101"/>
                  </a:cubicBezTo>
                  <a:lnTo>
                    <a:pt x="44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
            <p:cNvSpPr/>
            <p:nvPr/>
          </p:nvSpPr>
          <p:spPr>
            <a:xfrm>
              <a:off x="1988575" y="2199700"/>
              <a:ext cx="15875" cy="24150"/>
            </a:xfrm>
            <a:custGeom>
              <a:avLst/>
              <a:gdLst/>
              <a:ahLst/>
              <a:cxnLst/>
              <a:rect l="l" t="t" r="r" b="b"/>
              <a:pathLst>
                <a:path w="635" h="966" extrusionOk="0">
                  <a:moveTo>
                    <a:pt x="1" y="1"/>
                  </a:moveTo>
                  <a:lnTo>
                    <a:pt x="1" y="174"/>
                  </a:lnTo>
                  <a:lnTo>
                    <a:pt x="389" y="174"/>
                  </a:lnTo>
                  <a:lnTo>
                    <a:pt x="59" y="966"/>
                  </a:lnTo>
                  <a:lnTo>
                    <a:pt x="246" y="966"/>
                  </a:lnTo>
                  <a:lnTo>
                    <a:pt x="6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2101625" y="2199000"/>
              <a:ext cx="20200" cy="25575"/>
            </a:xfrm>
            <a:custGeom>
              <a:avLst/>
              <a:gdLst/>
              <a:ahLst/>
              <a:cxnLst/>
              <a:rect l="l" t="t" r="r" b="b"/>
              <a:pathLst>
                <a:path w="808" h="1023" extrusionOk="0">
                  <a:moveTo>
                    <a:pt x="404" y="173"/>
                  </a:moveTo>
                  <a:cubicBezTo>
                    <a:pt x="476" y="173"/>
                    <a:pt x="534" y="202"/>
                    <a:pt x="563" y="245"/>
                  </a:cubicBezTo>
                  <a:cubicBezTo>
                    <a:pt x="620" y="331"/>
                    <a:pt x="635" y="418"/>
                    <a:pt x="635" y="504"/>
                  </a:cubicBezTo>
                  <a:cubicBezTo>
                    <a:pt x="635" y="576"/>
                    <a:pt x="620" y="648"/>
                    <a:pt x="606" y="706"/>
                  </a:cubicBezTo>
                  <a:cubicBezTo>
                    <a:pt x="591" y="749"/>
                    <a:pt x="563" y="792"/>
                    <a:pt x="519" y="821"/>
                  </a:cubicBezTo>
                  <a:cubicBezTo>
                    <a:pt x="491" y="850"/>
                    <a:pt x="447" y="864"/>
                    <a:pt x="404" y="864"/>
                  </a:cubicBezTo>
                  <a:cubicBezTo>
                    <a:pt x="361" y="864"/>
                    <a:pt x="318" y="850"/>
                    <a:pt x="289" y="821"/>
                  </a:cubicBezTo>
                  <a:cubicBezTo>
                    <a:pt x="246" y="792"/>
                    <a:pt x="217" y="749"/>
                    <a:pt x="203" y="706"/>
                  </a:cubicBezTo>
                  <a:cubicBezTo>
                    <a:pt x="188" y="648"/>
                    <a:pt x="174" y="576"/>
                    <a:pt x="174" y="504"/>
                  </a:cubicBezTo>
                  <a:cubicBezTo>
                    <a:pt x="174" y="418"/>
                    <a:pt x="188" y="331"/>
                    <a:pt x="246" y="245"/>
                  </a:cubicBezTo>
                  <a:cubicBezTo>
                    <a:pt x="275" y="202"/>
                    <a:pt x="347" y="173"/>
                    <a:pt x="404" y="173"/>
                  </a:cubicBezTo>
                  <a:close/>
                  <a:moveTo>
                    <a:pt x="404" y="0"/>
                  </a:moveTo>
                  <a:cubicBezTo>
                    <a:pt x="332" y="0"/>
                    <a:pt x="260" y="29"/>
                    <a:pt x="188" y="72"/>
                  </a:cubicBezTo>
                  <a:cubicBezTo>
                    <a:pt x="131" y="115"/>
                    <a:pt x="73" y="173"/>
                    <a:pt x="44" y="245"/>
                  </a:cubicBezTo>
                  <a:cubicBezTo>
                    <a:pt x="15" y="331"/>
                    <a:pt x="1" y="418"/>
                    <a:pt x="1" y="504"/>
                  </a:cubicBezTo>
                  <a:cubicBezTo>
                    <a:pt x="1" y="591"/>
                    <a:pt x="15" y="691"/>
                    <a:pt x="44" y="778"/>
                  </a:cubicBezTo>
                  <a:cubicBezTo>
                    <a:pt x="73" y="850"/>
                    <a:pt x="131" y="907"/>
                    <a:pt x="188" y="951"/>
                  </a:cubicBezTo>
                  <a:cubicBezTo>
                    <a:pt x="260" y="994"/>
                    <a:pt x="332" y="1023"/>
                    <a:pt x="404" y="1023"/>
                  </a:cubicBezTo>
                  <a:cubicBezTo>
                    <a:pt x="476" y="1023"/>
                    <a:pt x="563" y="994"/>
                    <a:pt x="620" y="951"/>
                  </a:cubicBezTo>
                  <a:cubicBezTo>
                    <a:pt x="678" y="907"/>
                    <a:pt x="735" y="850"/>
                    <a:pt x="764" y="778"/>
                  </a:cubicBezTo>
                  <a:cubicBezTo>
                    <a:pt x="793" y="691"/>
                    <a:pt x="807" y="591"/>
                    <a:pt x="807" y="504"/>
                  </a:cubicBezTo>
                  <a:cubicBezTo>
                    <a:pt x="807" y="418"/>
                    <a:pt x="793" y="331"/>
                    <a:pt x="764" y="245"/>
                  </a:cubicBezTo>
                  <a:cubicBezTo>
                    <a:pt x="735" y="173"/>
                    <a:pt x="678" y="115"/>
                    <a:pt x="620" y="72"/>
                  </a:cubicBezTo>
                  <a:cubicBezTo>
                    <a:pt x="548" y="29"/>
                    <a:pt x="476" y="0"/>
                    <a:pt x="4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
            <p:cNvSpPr/>
            <p:nvPr/>
          </p:nvSpPr>
          <p:spPr>
            <a:xfrm>
              <a:off x="2127550" y="2219525"/>
              <a:ext cx="4725" cy="4325"/>
            </a:xfrm>
            <a:custGeom>
              <a:avLst/>
              <a:gdLst/>
              <a:ahLst/>
              <a:cxnLst/>
              <a:rect l="l" t="t" r="r" b="b"/>
              <a:pathLst>
                <a:path w="189" h="173" extrusionOk="0">
                  <a:moveTo>
                    <a:pt x="1" y="0"/>
                  </a:moveTo>
                  <a:lnTo>
                    <a:pt x="1" y="173"/>
                  </a:lnTo>
                  <a:lnTo>
                    <a:pt x="188" y="173"/>
                  </a:lnTo>
                  <a:lnTo>
                    <a:pt x="1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p:nvPr/>
          </p:nvSpPr>
          <p:spPr>
            <a:xfrm>
              <a:off x="2138000" y="2199350"/>
              <a:ext cx="14775" cy="24875"/>
            </a:xfrm>
            <a:custGeom>
              <a:avLst/>
              <a:gdLst/>
              <a:ahLst/>
              <a:cxnLst/>
              <a:rect l="l" t="t" r="r" b="b"/>
              <a:pathLst>
                <a:path w="591" h="995" extrusionOk="0">
                  <a:moveTo>
                    <a:pt x="303" y="1"/>
                  </a:moveTo>
                  <a:cubicBezTo>
                    <a:pt x="245" y="1"/>
                    <a:pt x="188" y="1"/>
                    <a:pt x="145" y="29"/>
                  </a:cubicBezTo>
                  <a:cubicBezTo>
                    <a:pt x="87" y="44"/>
                    <a:pt x="44" y="73"/>
                    <a:pt x="1" y="101"/>
                  </a:cubicBezTo>
                  <a:lnTo>
                    <a:pt x="29" y="274"/>
                  </a:lnTo>
                  <a:cubicBezTo>
                    <a:pt x="58" y="245"/>
                    <a:pt x="101" y="217"/>
                    <a:pt x="130" y="202"/>
                  </a:cubicBezTo>
                  <a:cubicBezTo>
                    <a:pt x="173" y="173"/>
                    <a:pt x="217" y="159"/>
                    <a:pt x="260" y="159"/>
                  </a:cubicBezTo>
                  <a:cubicBezTo>
                    <a:pt x="332" y="159"/>
                    <a:pt x="389" y="217"/>
                    <a:pt x="389" y="289"/>
                  </a:cubicBezTo>
                  <a:cubicBezTo>
                    <a:pt x="389" y="317"/>
                    <a:pt x="389" y="346"/>
                    <a:pt x="375" y="375"/>
                  </a:cubicBezTo>
                  <a:cubicBezTo>
                    <a:pt x="361" y="404"/>
                    <a:pt x="346" y="433"/>
                    <a:pt x="332" y="461"/>
                  </a:cubicBezTo>
                  <a:lnTo>
                    <a:pt x="245" y="591"/>
                  </a:lnTo>
                  <a:lnTo>
                    <a:pt x="1" y="980"/>
                  </a:lnTo>
                  <a:lnTo>
                    <a:pt x="591" y="994"/>
                  </a:lnTo>
                  <a:lnTo>
                    <a:pt x="591" y="821"/>
                  </a:lnTo>
                  <a:lnTo>
                    <a:pt x="289" y="821"/>
                  </a:lnTo>
                  <a:lnTo>
                    <a:pt x="404" y="649"/>
                  </a:lnTo>
                  <a:cubicBezTo>
                    <a:pt x="447" y="577"/>
                    <a:pt x="476" y="533"/>
                    <a:pt x="490" y="490"/>
                  </a:cubicBezTo>
                  <a:cubicBezTo>
                    <a:pt x="519" y="447"/>
                    <a:pt x="533" y="404"/>
                    <a:pt x="548" y="361"/>
                  </a:cubicBezTo>
                  <a:cubicBezTo>
                    <a:pt x="548" y="332"/>
                    <a:pt x="562" y="289"/>
                    <a:pt x="562" y="260"/>
                  </a:cubicBezTo>
                  <a:cubicBezTo>
                    <a:pt x="562" y="217"/>
                    <a:pt x="548" y="173"/>
                    <a:pt x="533" y="130"/>
                  </a:cubicBezTo>
                  <a:cubicBezTo>
                    <a:pt x="505" y="87"/>
                    <a:pt x="476" y="58"/>
                    <a:pt x="447" y="29"/>
                  </a:cubicBezTo>
                  <a:cubicBezTo>
                    <a:pt x="404" y="1"/>
                    <a:pt x="346" y="1"/>
                    <a:pt x="3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
            <p:cNvSpPr/>
            <p:nvPr/>
          </p:nvSpPr>
          <p:spPr>
            <a:xfrm>
              <a:off x="2158525" y="2199350"/>
              <a:ext cx="15750" cy="25225"/>
            </a:xfrm>
            <a:custGeom>
              <a:avLst/>
              <a:gdLst/>
              <a:ahLst/>
              <a:cxnLst/>
              <a:rect l="l" t="t" r="r" b="b"/>
              <a:pathLst>
                <a:path w="630" h="1009" extrusionOk="0">
                  <a:moveTo>
                    <a:pt x="288" y="1"/>
                  </a:moveTo>
                  <a:cubicBezTo>
                    <a:pt x="231" y="1"/>
                    <a:pt x="188" y="1"/>
                    <a:pt x="144" y="15"/>
                  </a:cubicBezTo>
                  <a:cubicBezTo>
                    <a:pt x="101" y="29"/>
                    <a:pt x="58" y="44"/>
                    <a:pt x="29" y="58"/>
                  </a:cubicBezTo>
                  <a:lnTo>
                    <a:pt x="58" y="217"/>
                  </a:lnTo>
                  <a:cubicBezTo>
                    <a:pt x="87" y="202"/>
                    <a:pt x="116" y="173"/>
                    <a:pt x="159" y="173"/>
                  </a:cubicBezTo>
                  <a:cubicBezTo>
                    <a:pt x="188" y="159"/>
                    <a:pt x="231" y="145"/>
                    <a:pt x="260" y="145"/>
                  </a:cubicBezTo>
                  <a:cubicBezTo>
                    <a:pt x="303" y="145"/>
                    <a:pt x="346" y="159"/>
                    <a:pt x="375" y="188"/>
                  </a:cubicBezTo>
                  <a:cubicBezTo>
                    <a:pt x="389" y="202"/>
                    <a:pt x="404" y="231"/>
                    <a:pt x="404" y="274"/>
                  </a:cubicBezTo>
                  <a:cubicBezTo>
                    <a:pt x="404" y="303"/>
                    <a:pt x="389" y="332"/>
                    <a:pt x="360" y="361"/>
                  </a:cubicBezTo>
                  <a:cubicBezTo>
                    <a:pt x="332" y="389"/>
                    <a:pt x="288" y="404"/>
                    <a:pt x="260" y="404"/>
                  </a:cubicBezTo>
                  <a:lnTo>
                    <a:pt x="159" y="404"/>
                  </a:lnTo>
                  <a:lnTo>
                    <a:pt x="159" y="562"/>
                  </a:lnTo>
                  <a:lnTo>
                    <a:pt x="260" y="562"/>
                  </a:lnTo>
                  <a:cubicBezTo>
                    <a:pt x="303" y="562"/>
                    <a:pt x="346" y="577"/>
                    <a:pt x="389" y="605"/>
                  </a:cubicBezTo>
                  <a:cubicBezTo>
                    <a:pt x="418" y="620"/>
                    <a:pt x="432" y="663"/>
                    <a:pt x="432" y="706"/>
                  </a:cubicBezTo>
                  <a:cubicBezTo>
                    <a:pt x="432" y="749"/>
                    <a:pt x="418" y="793"/>
                    <a:pt x="389" y="821"/>
                  </a:cubicBezTo>
                  <a:cubicBezTo>
                    <a:pt x="346" y="836"/>
                    <a:pt x="303" y="850"/>
                    <a:pt x="260" y="850"/>
                  </a:cubicBezTo>
                  <a:cubicBezTo>
                    <a:pt x="216" y="850"/>
                    <a:pt x="188" y="850"/>
                    <a:pt x="144" y="836"/>
                  </a:cubicBezTo>
                  <a:cubicBezTo>
                    <a:pt x="101" y="821"/>
                    <a:pt x="72" y="807"/>
                    <a:pt x="44" y="793"/>
                  </a:cubicBezTo>
                  <a:lnTo>
                    <a:pt x="0" y="937"/>
                  </a:lnTo>
                  <a:cubicBezTo>
                    <a:pt x="29" y="951"/>
                    <a:pt x="72" y="965"/>
                    <a:pt x="101" y="980"/>
                  </a:cubicBezTo>
                  <a:cubicBezTo>
                    <a:pt x="159" y="994"/>
                    <a:pt x="216" y="1009"/>
                    <a:pt x="260" y="1009"/>
                  </a:cubicBezTo>
                  <a:cubicBezTo>
                    <a:pt x="332" y="1009"/>
                    <a:pt x="389" y="994"/>
                    <a:pt x="447" y="965"/>
                  </a:cubicBezTo>
                  <a:cubicBezTo>
                    <a:pt x="490" y="951"/>
                    <a:pt x="533" y="908"/>
                    <a:pt x="562" y="865"/>
                  </a:cubicBezTo>
                  <a:cubicBezTo>
                    <a:pt x="591" y="821"/>
                    <a:pt x="620" y="764"/>
                    <a:pt x="605" y="706"/>
                  </a:cubicBezTo>
                  <a:cubicBezTo>
                    <a:pt x="620" y="649"/>
                    <a:pt x="591" y="591"/>
                    <a:pt x="548" y="533"/>
                  </a:cubicBezTo>
                  <a:cubicBezTo>
                    <a:pt x="519" y="505"/>
                    <a:pt x="484" y="482"/>
                    <a:pt x="447" y="471"/>
                  </a:cubicBezTo>
                  <a:lnTo>
                    <a:pt x="447" y="471"/>
                  </a:lnTo>
                  <a:cubicBezTo>
                    <a:pt x="611" y="388"/>
                    <a:pt x="629" y="121"/>
                    <a:pt x="447" y="29"/>
                  </a:cubicBezTo>
                  <a:cubicBezTo>
                    <a:pt x="389" y="15"/>
                    <a:pt x="332" y="1"/>
                    <a:pt x="2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
            <p:cNvSpPr/>
            <p:nvPr/>
          </p:nvSpPr>
          <p:spPr>
            <a:xfrm>
              <a:off x="2178675" y="2199700"/>
              <a:ext cx="19475" cy="24150"/>
            </a:xfrm>
            <a:custGeom>
              <a:avLst/>
              <a:gdLst/>
              <a:ahLst/>
              <a:cxnLst/>
              <a:rect l="l" t="t" r="r" b="b"/>
              <a:pathLst>
                <a:path w="779" h="966" extrusionOk="0">
                  <a:moveTo>
                    <a:pt x="476" y="308"/>
                  </a:moveTo>
                  <a:lnTo>
                    <a:pt x="476" y="606"/>
                  </a:lnTo>
                  <a:lnTo>
                    <a:pt x="271" y="606"/>
                  </a:lnTo>
                  <a:lnTo>
                    <a:pt x="476" y="308"/>
                  </a:lnTo>
                  <a:close/>
                  <a:moveTo>
                    <a:pt x="534" y="1"/>
                  </a:moveTo>
                  <a:lnTo>
                    <a:pt x="1" y="750"/>
                  </a:lnTo>
                  <a:lnTo>
                    <a:pt x="476" y="750"/>
                  </a:lnTo>
                  <a:lnTo>
                    <a:pt x="476" y="966"/>
                  </a:lnTo>
                  <a:lnTo>
                    <a:pt x="649" y="966"/>
                  </a:lnTo>
                  <a:lnTo>
                    <a:pt x="649" y="750"/>
                  </a:lnTo>
                  <a:lnTo>
                    <a:pt x="779" y="750"/>
                  </a:lnTo>
                  <a:lnTo>
                    <a:pt x="779" y="606"/>
                  </a:lnTo>
                  <a:lnTo>
                    <a:pt x="649" y="606"/>
                  </a:lnTo>
                  <a:lnTo>
                    <a:pt x="64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
            <p:cNvSpPr/>
            <p:nvPr/>
          </p:nvSpPr>
          <p:spPr>
            <a:xfrm>
              <a:off x="2032150" y="2187100"/>
              <a:ext cx="24500" cy="38925"/>
            </a:xfrm>
            <a:custGeom>
              <a:avLst/>
              <a:gdLst/>
              <a:ahLst/>
              <a:cxnLst/>
              <a:rect l="l" t="t" r="r" b="b"/>
              <a:pathLst>
                <a:path w="980" h="1557" extrusionOk="0">
                  <a:moveTo>
                    <a:pt x="490" y="1"/>
                  </a:moveTo>
                  <a:lnTo>
                    <a:pt x="1" y="692"/>
                  </a:lnTo>
                  <a:lnTo>
                    <a:pt x="274" y="692"/>
                  </a:lnTo>
                  <a:lnTo>
                    <a:pt x="274" y="1556"/>
                  </a:lnTo>
                  <a:lnTo>
                    <a:pt x="706" y="1556"/>
                  </a:lnTo>
                  <a:lnTo>
                    <a:pt x="706" y="692"/>
                  </a:lnTo>
                  <a:lnTo>
                    <a:pt x="980" y="692"/>
                  </a:lnTo>
                  <a:lnTo>
                    <a:pt x="490"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
            <p:cNvSpPr/>
            <p:nvPr/>
          </p:nvSpPr>
          <p:spPr>
            <a:xfrm>
              <a:off x="1553675" y="2318875"/>
              <a:ext cx="670400" cy="25"/>
            </a:xfrm>
            <a:custGeom>
              <a:avLst/>
              <a:gdLst/>
              <a:ahLst/>
              <a:cxnLst/>
              <a:rect l="l" t="t" r="r" b="b"/>
              <a:pathLst>
                <a:path w="26816" h="1" fill="none" extrusionOk="0">
                  <a:moveTo>
                    <a:pt x="0" y="1"/>
                  </a:moveTo>
                  <a:lnTo>
                    <a:pt x="26815" y="1"/>
                  </a:lnTo>
                </a:path>
              </a:pathLst>
            </a:custGeom>
            <a:noFill/>
            <a:ln w="9525" cap="flat" cmpd="sng">
              <a:solidFill>
                <a:schemeClr val="lt1"/>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
            <p:cNvSpPr/>
            <p:nvPr/>
          </p:nvSpPr>
          <p:spPr>
            <a:xfrm>
              <a:off x="1890650" y="2277850"/>
              <a:ext cx="7950" cy="24500"/>
            </a:xfrm>
            <a:custGeom>
              <a:avLst/>
              <a:gdLst/>
              <a:ahLst/>
              <a:cxnLst/>
              <a:rect l="l" t="t" r="r" b="b"/>
              <a:pathLst>
                <a:path w="318" h="980" extrusionOk="0">
                  <a:moveTo>
                    <a:pt x="188" y="0"/>
                  </a:moveTo>
                  <a:cubicBezTo>
                    <a:pt x="174" y="29"/>
                    <a:pt x="159" y="43"/>
                    <a:pt x="130" y="72"/>
                  </a:cubicBezTo>
                  <a:cubicBezTo>
                    <a:pt x="116" y="86"/>
                    <a:pt x="87" y="101"/>
                    <a:pt x="73" y="130"/>
                  </a:cubicBezTo>
                  <a:cubicBezTo>
                    <a:pt x="44" y="130"/>
                    <a:pt x="30" y="144"/>
                    <a:pt x="1" y="158"/>
                  </a:cubicBezTo>
                  <a:lnTo>
                    <a:pt x="15" y="302"/>
                  </a:lnTo>
                  <a:cubicBezTo>
                    <a:pt x="44" y="302"/>
                    <a:pt x="58" y="288"/>
                    <a:pt x="87" y="288"/>
                  </a:cubicBezTo>
                  <a:lnTo>
                    <a:pt x="145" y="259"/>
                  </a:lnTo>
                  <a:lnTo>
                    <a:pt x="145" y="979"/>
                  </a:lnTo>
                  <a:lnTo>
                    <a:pt x="318" y="965"/>
                  </a:lnTo>
                  <a:lnTo>
                    <a:pt x="3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
            <p:cNvSpPr/>
            <p:nvPr/>
          </p:nvSpPr>
          <p:spPr>
            <a:xfrm>
              <a:off x="1906150" y="2277475"/>
              <a:ext cx="14775" cy="24875"/>
            </a:xfrm>
            <a:custGeom>
              <a:avLst/>
              <a:gdLst/>
              <a:ahLst/>
              <a:cxnLst/>
              <a:rect l="l" t="t" r="r" b="b"/>
              <a:pathLst>
                <a:path w="591" h="995" extrusionOk="0">
                  <a:moveTo>
                    <a:pt x="303" y="1"/>
                  </a:moveTo>
                  <a:cubicBezTo>
                    <a:pt x="245" y="1"/>
                    <a:pt x="187" y="15"/>
                    <a:pt x="144" y="29"/>
                  </a:cubicBezTo>
                  <a:cubicBezTo>
                    <a:pt x="86" y="44"/>
                    <a:pt x="43" y="73"/>
                    <a:pt x="0" y="101"/>
                  </a:cubicBezTo>
                  <a:lnTo>
                    <a:pt x="29" y="289"/>
                  </a:lnTo>
                  <a:cubicBezTo>
                    <a:pt x="58" y="260"/>
                    <a:pt x="86" y="231"/>
                    <a:pt x="130" y="202"/>
                  </a:cubicBezTo>
                  <a:cubicBezTo>
                    <a:pt x="173" y="173"/>
                    <a:pt x="216" y="173"/>
                    <a:pt x="259" y="173"/>
                  </a:cubicBezTo>
                  <a:cubicBezTo>
                    <a:pt x="267" y="170"/>
                    <a:pt x="276" y="168"/>
                    <a:pt x="285" y="168"/>
                  </a:cubicBezTo>
                  <a:cubicBezTo>
                    <a:pt x="310" y="168"/>
                    <a:pt x="339" y="181"/>
                    <a:pt x="360" y="202"/>
                  </a:cubicBezTo>
                  <a:cubicBezTo>
                    <a:pt x="375" y="231"/>
                    <a:pt x="389" y="260"/>
                    <a:pt x="389" y="289"/>
                  </a:cubicBezTo>
                  <a:cubicBezTo>
                    <a:pt x="389" y="317"/>
                    <a:pt x="375" y="346"/>
                    <a:pt x="375" y="375"/>
                  </a:cubicBezTo>
                  <a:cubicBezTo>
                    <a:pt x="360" y="404"/>
                    <a:pt x="346" y="433"/>
                    <a:pt x="331" y="461"/>
                  </a:cubicBezTo>
                  <a:cubicBezTo>
                    <a:pt x="303" y="505"/>
                    <a:pt x="288" y="548"/>
                    <a:pt x="245" y="591"/>
                  </a:cubicBezTo>
                  <a:lnTo>
                    <a:pt x="0" y="994"/>
                  </a:lnTo>
                  <a:lnTo>
                    <a:pt x="591" y="994"/>
                  </a:lnTo>
                  <a:lnTo>
                    <a:pt x="591" y="822"/>
                  </a:lnTo>
                  <a:lnTo>
                    <a:pt x="288" y="822"/>
                  </a:lnTo>
                  <a:lnTo>
                    <a:pt x="403" y="649"/>
                  </a:lnTo>
                  <a:cubicBezTo>
                    <a:pt x="432" y="591"/>
                    <a:pt x="461" y="548"/>
                    <a:pt x="490" y="490"/>
                  </a:cubicBezTo>
                  <a:cubicBezTo>
                    <a:pt x="519" y="447"/>
                    <a:pt x="533" y="418"/>
                    <a:pt x="547" y="375"/>
                  </a:cubicBezTo>
                  <a:cubicBezTo>
                    <a:pt x="547" y="332"/>
                    <a:pt x="562" y="303"/>
                    <a:pt x="562" y="260"/>
                  </a:cubicBezTo>
                  <a:cubicBezTo>
                    <a:pt x="562" y="217"/>
                    <a:pt x="547" y="173"/>
                    <a:pt x="533" y="130"/>
                  </a:cubicBezTo>
                  <a:cubicBezTo>
                    <a:pt x="504" y="87"/>
                    <a:pt x="475" y="58"/>
                    <a:pt x="447" y="29"/>
                  </a:cubicBezTo>
                  <a:cubicBezTo>
                    <a:pt x="403" y="15"/>
                    <a:pt x="346" y="1"/>
                    <a:pt x="3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p:cNvSpPr/>
            <p:nvPr/>
          </p:nvSpPr>
          <p:spPr>
            <a:xfrm>
              <a:off x="1926300" y="2277475"/>
              <a:ext cx="15500" cy="25225"/>
            </a:xfrm>
            <a:custGeom>
              <a:avLst/>
              <a:gdLst/>
              <a:ahLst/>
              <a:cxnLst/>
              <a:rect l="l" t="t" r="r" b="b"/>
              <a:pathLst>
                <a:path w="620" h="1009" extrusionOk="0">
                  <a:moveTo>
                    <a:pt x="303" y="1"/>
                  </a:moveTo>
                  <a:cubicBezTo>
                    <a:pt x="245" y="1"/>
                    <a:pt x="202" y="1"/>
                    <a:pt x="159" y="15"/>
                  </a:cubicBezTo>
                  <a:cubicBezTo>
                    <a:pt x="116" y="29"/>
                    <a:pt x="73" y="44"/>
                    <a:pt x="44" y="58"/>
                  </a:cubicBezTo>
                  <a:lnTo>
                    <a:pt x="58" y="217"/>
                  </a:lnTo>
                  <a:cubicBezTo>
                    <a:pt x="101" y="202"/>
                    <a:pt x="130" y="188"/>
                    <a:pt x="173" y="173"/>
                  </a:cubicBezTo>
                  <a:cubicBezTo>
                    <a:pt x="202" y="159"/>
                    <a:pt x="245" y="159"/>
                    <a:pt x="274" y="159"/>
                  </a:cubicBezTo>
                  <a:cubicBezTo>
                    <a:pt x="286" y="155"/>
                    <a:pt x="296" y="153"/>
                    <a:pt x="306" y="153"/>
                  </a:cubicBezTo>
                  <a:cubicBezTo>
                    <a:pt x="333" y="153"/>
                    <a:pt x="354" y="167"/>
                    <a:pt x="375" y="188"/>
                  </a:cubicBezTo>
                  <a:cubicBezTo>
                    <a:pt x="404" y="202"/>
                    <a:pt x="418" y="245"/>
                    <a:pt x="418" y="274"/>
                  </a:cubicBezTo>
                  <a:cubicBezTo>
                    <a:pt x="418" y="303"/>
                    <a:pt x="404" y="346"/>
                    <a:pt x="375" y="361"/>
                  </a:cubicBezTo>
                  <a:cubicBezTo>
                    <a:pt x="346" y="389"/>
                    <a:pt x="303" y="404"/>
                    <a:pt x="260" y="404"/>
                  </a:cubicBezTo>
                  <a:lnTo>
                    <a:pt x="173" y="404"/>
                  </a:lnTo>
                  <a:lnTo>
                    <a:pt x="173" y="562"/>
                  </a:lnTo>
                  <a:lnTo>
                    <a:pt x="274" y="562"/>
                  </a:lnTo>
                  <a:cubicBezTo>
                    <a:pt x="317" y="562"/>
                    <a:pt x="361" y="577"/>
                    <a:pt x="404" y="606"/>
                  </a:cubicBezTo>
                  <a:cubicBezTo>
                    <a:pt x="433" y="634"/>
                    <a:pt x="447" y="663"/>
                    <a:pt x="447" y="706"/>
                  </a:cubicBezTo>
                  <a:cubicBezTo>
                    <a:pt x="447" y="750"/>
                    <a:pt x="433" y="793"/>
                    <a:pt x="404" y="822"/>
                  </a:cubicBezTo>
                  <a:cubicBezTo>
                    <a:pt x="361" y="850"/>
                    <a:pt x="317" y="850"/>
                    <a:pt x="274" y="850"/>
                  </a:cubicBezTo>
                  <a:cubicBezTo>
                    <a:pt x="231" y="850"/>
                    <a:pt x="188" y="850"/>
                    <a:pt x="159" y="836"/>
                  </a:cubicBezTo>
                  <a:cubicBezTo>
                    <a:pt x="116" y="822"/>
                    <a:pt x="87" y="807"/>
                    <a:pt x="44" y="793"/>
                  </a:cubicBezTo>
                  <a:lnTo>
                    <a:pt x="1" y="937"/>
                  </a:lnTo>
                  <a:cubicBezTo>
                    <a:pt x="44" y="966"/>
                    <a:pt x="87" y="980"/>
                    <a:pt x="116" y="980"/>
                  </a:cubicBezTo>
                  <a:cubicBezTo>
                    <a:pt x="173" y="994"/>
                    <a:pt x="231" y="1009"/>
                    <a:pt x="274" y="1009"/>
                  </a:cubicBezTo>
                  <a:cubicBezTo>
                    <a:pt x="346" y="1009"/>
                    <a:pt x="404" y="994"/>
                    <a:pt x="461" y="966"/>
                  </a:cubicBezTo>
                  <a:cubicBezTo>
                    <a:pt x="505" y="951"/>
                    <a:pt x="548" y="922"/>
                    <a:pt x="577" y="865"/>
                  </a:cubicBezTo>
                  <a:cubicBezTo>
                    <a:pt x="605" y="822"/>
                    <a:pt x="620" y="764"/>
                    <a:pt x="620" y="706"/>
                  </a:cubicBezTo>
                  <a:cubicBezTo>
                    <a:pt x="620" y="649"/>
                    <a:pt x="605" y="591"/>
                    <a:pt x="562" y="548"/>
                  </a:cubicBezTo>
                  <a:cubicBezTo>
                    <a:pt x="529" y="515"/>
                    <a:pt x="488" y="490"/>
                    <a:pt x="444" y="474"/>
                  </a:cubicBezTo>
                  <a:lnTo>
                    <a:pt x="444" y="474"/>
                  </a:lnTo>
                  <a:cubicBezTo>
                    <a:pt x="478" y="458"/>
                    <a:pt x="513" y="434"/>
                    <a:pt x="533" y="404"/>
                  </a:cubicBezTo>
                  <a:cubicBezTo>
                    <a:pt x="577" y="361"/>
                    <a:pt x="591" y="303"/>
                    <a:pt x="591" y="245"/>
                  </a:cubicBezTo>
                  <a:cubicBezTo>
                    <a:pt x="591" y="159"/>
                    <a:pt x="533" y="73"/>
                    <a:pt x="461" y="29"/>
                  </a:cubicBezTo>
                  <a:cubicBezTo>
                    <a:pt x="404" y="15"/>
                    <a:pt x="346" y="1"/>
                    <a:pt x="3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p:nvPr/>
          </p:nvSpPr>
          <p:spPr>
            <a:xfrm>
              <a:off x="1947900" y="2297275"/>
              <a:ext cx="4700" cy="5075"/>
            </a:xfrm>
            <a:custGeom>
              <a:avLst/>
              <a:gdLst/>
              <a:ahLst/>
              <a:cxnLst/>
              <a:rect l="l" t="t" r="r" b="b"/>
              <a:pathLst>
                <a:path w="188" h="203" extrusionOk="0">
                  <a:moveTo>
                    <a:pt x="1" y="1"/>
                  </a:moveTo>
                  <a:lnTo>
                    <a:pt x="1" y="202"/>
                  </a:lnTo>
                  <a:lnTo>
                    <a:pt x="188" y="202"/>
                  </a:lnTo>
                  <a:lnTo>
                    <a:pt x="1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p:cNvSpPr/>
            <p:nvPr/>
          </p:nvSpPr>
          <p:spPr>
            <a:xfrm>
              <a:off x="1958350" y="2277300"/>
              <a:ext cx="20550" cy="25400"/>
            </a:xfrm>
            <a:custGeom>
              <a:avLst/>
              <a:gdLst/>
              <a:ahLst/>
              <a:cxnLst/>
              <a:rect l="l" t="t" r="r" b="b"/>
              <a:pathLst>
                <a:path w="822" h="1016" extrusionOk="0">
                  <a:moveTo>
                    <a:pt x="404" y="166"/>
                  </a:moveTo>
                  <a:cubicBezTo>
                    <a:pt x="476" y="166"/>
                    <a:pt x="533" y="195"/>
                    <a:pt x="576" y="252"/>
                  </a:cubicBezTo>
                  <a:cubicBezTo>
                    <a:pt x="620" y="324"/>
                    <a:pt x="648" y="411"/>
                    <a:pt x="634" y="497"/>
                  </a:cubicBezTo>
                  <a:cubicBezTo>
                    <a:pt x="648" y="569"/>
                    <a:pt x="634" y="641"/>
                    <a:pt x="605" y="699"/>
                  </a:cubicBezTo>
                  <a:cubicBezTo>
                    <a:pt x="591" y="757"/>
                    <a:pt x="562" y="785"/>
                    <a:pt x="533" y="814"/>
                  </a:cubicBezTo>
                  <a:cubicBezTo>
                    <a:pt x="490" y="843"/>
                    <a:pt x="447" y="857"/>
                    <a:pt x="404" y="857"/>
                  </a:cubicBezTo>
                  <a:cubicBezTo>
                    <a:pt x="360" y="857"/>
                    <a:pt x="332" y="843"/>
                    <a:pt x="288" y="814"/>
                  </a:cubicBezTo>
                  <a:cubicBezTo>
                    <a:pt x="259" y="785"/>
                    <a:pt x="231" y="742"/>
                    <a:pt x="202" y="699"/>
                  </a:cubicBezTo>
                  <a:cubicBezTo>
                    <a:pt x="187" y="641"/>
                    <a:pt x="173" y="569"/>
                    <a:pt x="173" y="497"/>
                  </a:cubicBezTo>
                  <a:cubicBezTo>
                    <a:pt x="173" y="411"/>
                    <a:pt x="187" y="324"/>
                    <a:pt x="245" y="252"/>
                  </a:cubicBezTo>
                  <a:cubicBezTo>
                    <a:pt x="288" y="195"/>
                    <a:pt x="346" y="166"/>
                    <a:pt x="404" y="166"/>
                  </a:cubicBezTo>
                  <a:close/>
                  <a:moveTo>
                    <a:pt x="411" y="0"/>
                  </a:moveTo>
                  <a:cubicBezTo>
                    <a:pt x="339" y="0"/>
                    <a:pt x="267" y="22"/>
                    <a:pt x="202" y="65"/>
                  </a:cubicBezTo>
                  <a:cubicBezTo>
                    <a:pt x="130" y="108"/>
                    <a:pt x="87" y="166"/>
                    <a:pt x="58" y="238"/>
                  </a:cubicBezTo>
                  <a:cubicBezTo>
                    <a:pt x="15" y="324"/>
                    <a:pt x="0" y="411"/>
                    <a:pt x="0" y="497"/>
                  </a:cubicBezTo>
                  <a:cubicBezTo>
                    <a:pt x="0" y="598"/>
                    <a:pt x="15" y="685"/>
                    <a:pt x="58" y="771"/>
                  </a:cubicBezTo>
                  <a:cubicBezTo>
                    <a:pt x="87" y="843"/>
                    <a:pt x="130" y="901"/>
                    <a:pt x="202" y="944"/>
                  </a:cubicBezTo>
                  <a:cubicBezTo>
                    <a:pt x="259" y="987"/>
                    <a:pt x="332" y="1016"/>
                    <a:pt x="404" y="1016"/>
                  </a:cubicBezTo>
                  <a:cubicBezTo>
                    <a:pt x="490" y="1016"/>
                    <a:pt x="562" y="987"/>
                    <a:pt x="620" y="944"/>
                  </a:cubicBezTo>
                  <a:cubicBezTo>
                    <a:pt x="692" y="901"/>
                    <a:pt x="735" y="843"/>
                    <a:pt x="764" y="771"/>
                  </a:cubicBezTo>
                  <a:cubicBezTo>
                    <a:pt x="807" y="685"/>
                    <a:pt x="821" y="598"/>
                    <a:pt x="821" y="497"/>
                  </a:cubicBezTo>
                  <a:cubicBezTo>
                    <a:pt x="821" y="411"/>
                    <a:pt x="807" y="324"/>
                    <a:pt x="764" y="238"/>
                  </a:cubicBezTo>
                  <a:cubicBezTo>
                    <a:pt x="735" y="166"/>
                    <a:pt x="692" y="108"/>
                    <a:pt x="620" y="65"/>
                  </a:cubicBezTo>
                  <a:cubicBezTo>
                    <a:pt x="555" y="22"/>
                    <a:pt x="483" y="0"/>
                    <a:pt x="4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p:cNvSpPr/>
            <p:nvPr/>
          </p:nvSpPr>
          <p:spPr>
            <a:xfrm>
              <a:off x="1984975" y="2277850"/>
              <a:ext cx="15875" cy="24500"/>
            </a:xfrm>
            <a:custGeom>
              <a:avLst/>
              <a:gdLst/>
              <a:ahLst/>
              <a:cxnLst/>
              <a:rect l="l" t="t" r="r" b="b"/>
              <a:pathLst>
                <a:path w="635" h="980" extrusionOk="0">
                  <a:moveTo>
                    <a:pt x="1" y="0"/>
                  </a:moveTo>
                  <a:lnTo>
                    <a:pt x="1" y="173"/>
                  </a:lnTo>
                  <a:lnTo>
                    <a:pt x="375" y="173"/>
                  </a:lnTo>
                  <a:lnTo>
                    <a:pt x="44" y="979"/>
                  </a:lnTo>
                  <a:lnTo>
                    <a:pt x="231" y="979"/>
                  </a:lnTo>
                  <a:lnTo>
                    <a:pt x="6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p:cNvSpPr/>
            <p:nvPr/>
          </p:nvSpPr>
          <p:spPr>
            <a:xfrm>
              <a:off x="2101625" y="2277375"/>
              <a:ext cx="20200" cy="25325"/>
            </a:xfrm>
            <a:custGeom>
              <a:avLst/>
              <a:gdLst/>
              <a:ahLst/>
              <a:cxnLst/>
              <a:rect l="l" t="t" r="r" b="b"/>
              <a:pathLst>
                <a:path w="808" h="1013" extrusionOk="0">
                  <a:moveTo>
                    <a:pt x="404" y="163"/>
                  </a:moveTo>
                  <a:cubicBezTo>
                    <a:pt x="476" y="163"/>
                    <a:pt x="534" y="192"/>
                    <a:pt x="563" y="249"/>
                  </a:cubicBezTo>
                  <a:cubicBezTo>
                    <a:pt x="620" y="321"/>
                    <a:pt x="635" y="408"/>
                    <a:pt x="635" y="494"/>
                  </a:cubicBezTo>
                  <a:cubicBezTo>
                    <a:pt x="635" y="566"/>
                    <a:pt x="620" y="638"/>
                    <a:pt x="606" y="696"/>
                  </a:cubicBezTo>
                  <a:cubicBezTo>
                    <a:pt x="591" y="754"/>
                    <a:pt x="563" y="782"/>
                    <a:pt x="519" y="811"/>
                  </a:cubicBezTo>
                  <a:cubicBezTo>
                    <a:pt x="491" y="840"/>
                    <a:pt x="447" y="854"/>
                    <a:pt x="404" y="854"/>
                  </a:cubicBezTo>
                  <a:cubicBezTo>
                    <a:pt x="361" y="854"/>
                    <a:pt x="318" y="840"/>
                    <a:pt x="289" y="811"/>
                  </a:cubicBezTo>
                  <a:cubicBezTo>
                    <a:pt x="246" y="782"/>
                    <a:pt x="217" y="739"/>
                    <a:pt x="203" y="696"/>
                  </a:cubicBezTo>
                  <a:cubicBezTo>
                    <a:pt x="188" y="638"/>
                    <a:pt x="174" y="566"/>
                    <a:pt x="174" y="494"/>
                  </a:cubicBezTo>
                  <a:cubicBezTo>
                    <a:pt x="174" y="408"/>
                    <a:pt x="188" y="321"/>
                    <a:pt x="246" y="249"/>
                  </a:cubicBezTo>
                  <a:cubicBezTo>
                    <a:pt x="275" y="192"/>
                    <a:pt x="347" y="163"/>
                    <a:pt x="404" y="163"/>
                  </a:cubicBezTo>
                  <a:close/>
                  <a:moveTo>
                    <a:pt x="366" y="1"/>
                  </a:moveTo>
                  <a:cubicBezTo>
                    <a:pt x="307" y="1"/>
                    <a:pt x="247" y="27"/>
                    <a:pt x="188" y="62"/>
                  </a:cubicBezTo>
                  <a:cubicBezTo>
                    <a:pt x="131" y="105"/>
                    <a:pt x="73" y="163"/>
                    <a:pt x="44" y="235"/>
                  </a:cubicBezTo>
                  <a:cubicBezTo>
                    <a:pt x="15" y="321"/>
                    <a:pt x="1" y="408"/>
                    <a:pt x="1" y="494"/>
                  </a:cubicBezTo>
                  <a:cubicBezTo>
                    <a:pt x="1" y="595"/>
                    <a:pt x="15" y="682"/>
                    <a:pt x="44" y="768"/>
                  </a:cubicBezTo>
                  <a:cubicBezTo>
                    <a:pt x="73" y="840"/>
                    <a:pt x="131" y="898"/>
                    <a:pt x="188" y="941"/>
                  </a:cubicBezTo>
                  <a:cubicBezTo>
                    <a:pt x="260" y="984"/>
                    <a:pt x="332" y="1013"/>
                    <a:pt x="404" y="1013"/>
                  </a:cubicBezTo>
                  <a:cubicBezTo>
                    <a:pt x="476" y="1013"/>
                    <a:pt x="548" y="984"/>
                    <a:pt x="620" y="941"/>
                  </a:cubicBezTo>
                  <a:cubicBezTo>
                    <a:pt x="678" y="898"/>
                    <a:pt x="735" y="840"/>
                    <a:pt x="764" y="768"/>
                  </a:cubicBezTo>
                  <a:cubicBezTo>
                    <a:pt x="793" y="682"/>
                    <a:pt x="807" y="595"/>
                    <a:pt x="807" y="494"/>
                  </a:cubicBezTo>
                  <a:cubicBezTo>
                    <a:pt x="807" y="408"/>
                    <a:pt x="793" y="321"/>
                    <a:pt x="764" y="235"/>
                  </a:cubicBezTo>
                  <a:cubicBezTo>
                    <a:pt x="735" y="163"/>
                    <a:pt x="678" y="105"/>
                    <a:pt x="620" y="62"/>
                  </a:cubicBezTo>
                  <a:cubicBezTo>
                    <a:pt x="561" y="27"/>
                    <a:pt x="502" y="1"/>
                    <a:pt x="442" y="1"/>
                  </a:cubicBezTo>
                  <a:cubicBezTo>
                    <a:pt x="430" y="1"/>
                    <a:pt x="417" y="2"/>
                    <a:pt x="404" y="5"/>
                  </a:cubicBezTo>
                  <a:cubicBezTo>
                    <a:pt x="391" y="2"/>
                    <a:pt x="379" y="1"/>
                    <a:pt x="36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
            <p:cNvSpPr/>
            <p:nvPr/>
          </p:nvSpPr>
          <p:spPr>
            <a:xfrm>
              <a:off x="2127550" y="2297275"/>
              <a:ext cx="4725" cy="5075"/>
            </a:xfrm>
            <a:custGeom>
              <a:avLst/>
              <a:gdLst/>
              <a:ahLst/>
              <a:cxnLst/>
              <a:rect l="l" t="t" r="r" b="b"/>
              <a:pathLst>
                <a:path w="189" h="203" extrusionOk="0">
                  <a:moveTo>
                    <a:pt x="1" y="1"/>
                  </a:moveTo>
                  <a:lnTo>
                    <a:pt x="1" y="202"/>
                  </a:lnTo>
                  <a:lnTo>
                    <a:pt x="188" y="202"/>
                  </a:lnTo>
                  <a:lnTo>
                    <a:pt x="1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
            <p:cNvSpPr/>
            <p:nvPr/>
          </p:nvSpPr>
          <p:spPr>
            <a:xfrm>
              <a:off x="2137275" y="2277850"/>
              <a:ext cx="7950" cy="24500"/>
            </a:xfrm>
            <a:custGeom>
              <a:avLst/>
              <a:gdLst/>
              <a:ahLst/>
              <a:cxnLst/>
              <a:rect l="l" t="t" r="r" b="b"/>
              <a:pathLst>
                <a:path w="318" h="980" extrusionOk="0">
                  <a:moveTo>
                    <a:pt x="174" y="0"/>
                  </a:moveTo>
                  <a:cubicBezTo>
                    <a:pt x="174" y="29"/>
                    <a:pt x="159" y="43"/>
                    <a:pt x="130" y="72"/>
                  </a:cubicBezTo>
                  <a:cubicBezTo>
                    <a:pt x="116" y="86"/>
                    <a:pt x="87" y="101"/>
                    <a:pt x="73" y="130"/>
                  </a:cubicBezTo>
                  <a:cubicBezTo>
                    <a:pt x="44" y="130"/>
                    <a:pt x="30" y="144"/>
                    <a:pt x="1" y="158"/>
                  </a:cubicBezTo>
                  <a:lnTo>
                    <a:pt x="15" y="302"/>
                  </a:lnTo>
                  <a:cubicBezTo>
                    <a:pt x="44" y="302"/>
                    <a:pt x="58" y="288"/>
                    <a:pt x="87" y="288"/>
                  </a:cubicBezTo>
                  <a:lnTo>
                    <a:pt x="145" y="259"/>
                  </a:lnTo>
                  <a:lnTo>
                    <a:pt x="145" y="979"/>
                  </a:lnTo>
                  <a:lnTo>
                    <a:pt x="318" y="965"/>
                  </a:lnTo>
                  <a:lnTo>
                    <a:pt x="3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
            <p:cNvSpPr/>
            <p:nvPr/>
          </p:nvSpPr>
          <p:spPr>
            <a:xfrm>
              <a:off x="2152400" y="2277475"/>
              <a:ext cx="15500" cy="25225"/>
            </a:xfrm>
            <a:custGeom>
              <a:avLst/>
              <a:gdLst/>
              <a:ahLst/>
              <a:cxnLst/>
              <a:rect l="l" t="t" r="r" b="b"/>
              <a:pathLst>
                <a:path w="620" h="1009" extrusionOk="0">
                  <a:moveTo>
                    <a:pt x="289" y="1"/>
                  </a:moveTo>
                  <a:cubicBezTo>
                    <a:pt x="231" y="1"/>
                    <a:pt x="188" y="1"/>
                    <a:pt x="145" y="15"/>
                  </a:cubicBezTo>
                  <a:cubicBezTo>
                    <a:pt x="101" y="29"/>
                    <a:pt x="73" y="44"/>
                    <a:pt x="29" y="58"/>
                  </a:cubicBezTo>
                  <a:lnTo>
                    <a:pt x="58" y="217"/>
                  </a:lnTo>
                  <a:cubicBezTo>
                    <a:pt x="87" y="202"/>
                    <a:pt x="130" y="173"/>
                    <a:pt x="159" y="173"/>
                  </a:cubicBezTo>
                  <a:cubicBezTo>
                    <a:pt x="188" y="159"/>
                    <a:pt x="231" y="145"/>
                    <a:pt x="274" y="145"/>
                  </a:cubicBezTo>
                  <a:cubicBezTo>
                    <a:pt x="303" y="145"/>
                    <a:pt x="346" y="159"/>
                    <a:pt x="375" y="188"/>
                  </a:cubicBezTo>
                  <a:cubicBezTo>
                    <a:pt x="404" y="202"/>
                    <a:pt x="418" y="231"/>
                    <a:pt x="418" y="274"/>
                  </a:cubicBezTo>
                  <a:cubicBezTo>
                    <a:pt x="418" y="303"/>
                    <a:pt x="404" y="332"/>
                    <a:pt x="375" y="361"/>
                  </a:cubicBezTo>
                  <a:cubicBezTo>
                    <a:pt x="346" y="389"/>
                    <a:pt x="303" y="404"/>
                    <a:pt x="260" y="404"/>
                  </a:cubicBezTo>
                  <a:lnTo>
                    <a:pt x="159" y="404"/>
                  </a:lnTo>
                  <a:lnTo>
                    <a:pt x="159" y="562"/>
                  </a:lnTo>
                  <a:lnTo>
                    <a:pt x="260" y="562"/>
                  </a:lnTo>
                  <a:cubicBezTo>
                    <a:pt x="303" y="562"/>
                    <a:pt x="346" y="577"/>
                    <a:pt x="389" y="606"/>
                  </a:cubicBezTo>
                  <a:cubicBezTo>
                    <a:pt x="418" y="634"/>
                    <a:pt x="433" y="663"/>
                    <a:pt x="433" y="706"/>
                  </a:cubicBezTo>
                  <a:cubicBezTo>
                    <a:pt x="433" y="750"/>
                    <a:pt x="418" y="793"/>
                    <a:pt x="389" y="822"/>
                  </a:cubicBezTo>
                  <a:cubicBezTo>
                    <a:pt x="346" y="850"/>
                    <a:pt x="303" y="850"/>
                    <a:pt x="260" y="850"/>
                  </a:cubicBezTo>
                  <a:cubicBezTo>
                    <a:pt x="217" y="850"/>
                    <a:pt x="173" y="850"/>
                    <a:pt x="145" y="836"/>
                  </a:cubicBezTo>
                  <a:cubicBezTo>
                    <a:pt x="101" y="822"/>
                    <a:pt x="73" y="807"/>
                    <a:pt x="29" y="793"/>
                  </a:cubicBezTo>
                  <a:lnTo>
                    <a:pt x="1" y="937"/>
                  </a:lnTo>
                  <a:cubicBezTo>
                    <a:pt x="29" y="966"/>
                    <a:pt x="73" y="980"/>
                    <a:pt x="101" y="980"/>
                  </a:cubicBezTo>
                  <a:cubicBezTo>
                    <a:pt x="159" y="994"/>
                    <a:pt x="217" y="1009"/>
                    <a:pt x="260" y="1009"/>
                  </a:cubicBezTo>
                  <a:cubicBezTo>
                    <a:pt x="332" y="1009"/>
                    <a:pt x="389" y="994"/>
                    <a:pt x="447" y="966"/>
                  </a:cubicBezTo>
                  <a:cubicBezTo>
                    <a:pt x="505" y="951"/>
                    <a:pt x="533" y="908"/>
                    <a:pt x="577" y="865"/>
                  </a:cubicBezTo>
                  <a:cubicBezTo>
                    <a:pt x="605" y="822"/>
                    <a:pt x="620" y="764"/>
                    <a:pt x="620" y="706"/>
                  </a:cubicBezTo>
                  <a:cubicBezTo>
                    <a:pt x="620" y="649"/>
                    <a:pt x="591" y="591"/>
                    <a:pt x="548" y="533"/>
                  </a:cubicBezTo>
                  <a:cubicBezTo>
                    <a:pt x="519" y="504"/>
                    <a:pt x="483" y="482"/>
                    <a:pt x="445" y="470"/>
                  </a:cubicBezTo>
                  <a:lnTo>
                    <a:pt x="445" y="470"/>
                  </a:lnTo>
                  <a:cubicBezTo>
                    <a:pt x="477" y="454"/>
                    <a:pt x="505" y="432"/>
                    <a:pt x="533" y="404"/>
                  </a:cubicBezTo>
                  <a:cubicBezTo>
                    <a:pt x="562" y="361"/>
                    <a:pt x="577" y="303"/>
                    <a:pt x="577" y="245"/>
                  </a:cubicBezTo>
                  <a:cubicBezTo>
                    <a:pt x="577" y="159"/>
                    <a:pt x="533" y="73"/>
                    <a:pt x="447" y="29"/>
                  </a:cubicBezTo>
                  <a:cubicBezTo>
                    <a:pt x="389" y="15"/>
                    <a:pt x="346" y="1"/>
                    <a:pt x="2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
            <p:cNvSpPr/>
            <p:nvPr/>
          </p:nvSpPr>
          <p:spPr>
            <a:xfrm>
              <a:off x="2172575" y="2277850"/>
              <a:ext cx="19450" cy="24500"/>
            </a:xfrm>
            <a:custGeom>
              <a:avLst/>
              <a:gdLst/>
              <a:ahLst/>
              <a:cxnLst/>
              <a:rect l="l" t="t" r="r" b="b"/>
              <a:pathLst>
                <a:path w="778" h="980" extrusionOk="0">
                  <a:moveTo>
                    <a:pt x="475" y="308"/>
                  </a:moveTo>
                  <a:lnTo>
                    <a:pt x="475" y="605"/>
                  </a:lnTo>
                  <a:lnTo>
                    <a:pt x="270" y="605"/>
                  </a:lnTo>
                  <a:lnTo>
                    <a:pt x="475" y="308"/>
                  </a:lnTo>
                  <a:close/>
                  <a:moveTo>
                    <a:pt x="533" y="0"/>
                  </a:moveTo>
                  <a:lnTo>
                    <a:pt x="0" y="749"/>
                  </a:lnTo>
                  <a:lnTo>
                    <a:pt x="475" y="749"/>
                  </a:lnTo>
                  <a:lnTo>
                    <a:pt x="475" y="979"/>
                  </a:lnTo>
                  <a:lnTo>
                    <a:pt x="648" y="979"/>
                  </a:lnTo>
                  <a:lnTo>
                    <a:pt x="648" y="749"/>
                  </a:lnTo>
                  <a:lnTo>
                    <a:pt x="778" y="749"/>
                  </a:lnTo>
                  <a:lnTo>
                    <a:pt x="778" y="605"/>
                  </a:lnTo>
                  <a:lnTo>
                    <a:pt x="648" y="605"/>
                  </a:lnTo>
                  <a:lnTo>
                    <a:pt x="6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
            <p:cNvSpPr/>
            <p:nvPr/>
          </p:nvSpPr>
          <p:spPr>
            <a:xfrm>
              <a:off x="2032150" y="2265250"/>
              <a:ext cx="24500" cy="38900"/>
            </a:xfrm>
            <a:custGeom>
              <a:avLst/>
              <a:gdLst/>
              <a:ahLst/>
              <a:cxnLst/>
              <a:rect l="l" t="t" r="r" b="b"/>
              <a:pathLst>
                <a:path w="980" h="1556" extrusionOk="0">
                  <a:moveTo>
                    <a:pt x="274" y="0"/>
                  </a:moveTo>
                  <a:lnTo>
                    <a:pt x="274" y="878"/>
                  </a:lnTo>
                  <a:lnTo>
                    <a:pt x="1" y="878"/>
                  </a:lnTo>
                  <a:lnTo>
                    <a:pt x="490" y="1555"/>
                  </a:lnTo>
                  <a:lnTo>
                    <a:pt x="980" y="878"/>
                  </a:lnTo>
                  <a:lnTo>
                    <a:pt x="706" y="878"/>
                  </a:lnTo>
                  <a:lnTo>
                    <a:pt x="7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p:cNvSpPr/>
            <p:nvPr/>
          </p:nvSpPr>
          <p:spPr>
            <a:xfrm>
              <a:off x="1553675" y="2397000"/>
              <a:ext cx="670400" cy="25"/>
            </a:xfrm>
            <a:custGeom>
              <a:avLst/>
              <a:gdLst/>
              <a:ahLst/>
              <a:cxnLst/>
              <a:rect l="l" t="t" r="r" b="b"/>
              <a:pathLst>
                <a:path w="26816" h="1" fill="none" extrusionOk="0">
                  <a:moveTo>
                    <a:pt x="0" y="1"/>
                  </a:moveTo>
                  <a:lnTo>
                    <a:pt x="26815" y="1"/>
                  </a:lnTo>
                </a:path>
              </a:pathLst>
            </a:custGeom>
            <a:noFill/>
            <a:ln w="9525" cap="flat" cmpd="sng">
              <a:solidFill>
                <a:schemeClr val="lt1"/>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p:cNvSpPr/>
            <p:nvPr/>
          </p:nvSpPr>
          <p:spPr>
            <a:xfrm>
              <a:off x="1890650" y="2355600"/>
              <a:ext cx="15150" cy="24875"/>
            </a:xfrm>
            <a:custGeom>
              <a:avLst/>
              <a:gdLst/>
              <a:ahLst/>
              <a:cxnLst/>
              <a:rect l="l" t="t" r="r" b="b"/>
              <a:pathLst>
                <a:path w="606" h="995" extrusionOk="0">
                  <a:moveTo>
                    <a:pt x="318" y="1"/>
                  </a:moveTo>
                  <a:cubicBezTo>
                    <a:pt x="260" y="1"/>
                    <a:pt x="202" y="15"/>
                    <a:pt x="159" y="30"/>
                  </a:cubicBezTo>
                  <a:cubicBezTo>
                    <a:pt x="102" y="44"/>
                    <a:pt x="58" y="73"/>
                    <a:pt x="15" y="116"/>
                  </a:cubicBezTo>
                  <a:lnTo>
                    <a:pt x="44" y="289"/>
                  </a:lnTo>
                  <a:cubicBezTo>
                    <a:pt x="73" y="260"/>
                    <a:pt x="102" y="231"/>
                    <a:pt x="145" y="202"/>
                  </a:cubicBezTo>
                  <a:cubicBezTo>
                    <a:pt x="188" y="188"/>
                    <a:pt x="231" y="174"/>
                    <a:pt x="274" y="174"/>
                  </a:cubicBezTo>
                  <a:cubicBezTo>
                    <a:pt x="303" y="174"/>
                    <a:pt x="346" y="174"/>
                    <a:pt x="375" y="202"/>
                  </a:cubicBezTo>
                  <a:cubicBezTo>
                    <a:pt x="390" y="231"/>
                    <a:pt x="404" y="260"/>
                    <a:pt x="404" y="303"/>
                  </a:cubicBezTo>
                  <a:cubicBezTo>
                    <a:pt x="404" y="332"/>
                    <a:pt x="390" y="346"/>
                    <a:pt x="375" y="375"/>
                  </a:cubicBezTo>
                  <a:cubicBezTo>
                    <a:pt x="375" y="404"/>
                    <a:pt x="361" y="433"/>
                    <a:pt x="332" y="476"/>
                  </a:cubicBezTo>
                  <a:cubicBezTo>
                    <a:pt x="318" y="505"/>
                    <a:pt x="289" y="548"/>
                    <a:pt x="260" y="606"/>
                  </a:cubicBezTo>
                  <a:lnTo>
                    <a:pt x="1" y="994"/>
                  </a:lnTo>
                  <a:lnTo>
                    <a:pt x="606" y="994"/>
                  </a:lnTo>
                  <a:lnTo>
                    <a:pt x="606" y="836"/>
                  </a:lnTo>
                  <a:lnTo>
                    <a:pt x="303" y="836"/>
                  </a:lnTo>
                  <a:lnTo>
                    <a:pt x="418" y="649"/>
                  </a:lnTo>
                  <a:cubicBezTo>
                    <a:pt x="447" y="606"/>
                    <a:pt x="476" y="548"/>
                    <a:pt x="505" y="490"/>
                  </a:cubicBezTo>
                  <a:cubicBezTo>
                    <a:pt x="534" y="462"/>
                    <a:pt x="548" y="418"/>
                    <a:pt x="562" y="375"/>
                  </a:cubicBezTo>
                  <a:cubicBezTo>
                    <a:pt x="562" y="332"/>
                    <a:pt x="577" y="303"/>
                    <a:pt x="577" y="260"/>
                  </a:cubicBezTo>
                  <a:cubicBezTo>
                    <a:pt x="577" y="217"/>
                    <a:pt x="562" y="174"/>
                    <a:pt x="548" y="130"/>
                  </a:cubicBezTo>
                  <a:cubicBezTo>
                    <a:pt x="519" y="87"/>
                    <a:pt x="490" y="58"/>
                    <a:pt x="462" y="44"/>
                  </a:cubicBezTo>
                  <a:cubicBezTo>
                    <a:pt x="418" y="15"/>
                    <a:pt x="361" y="1"/>
                    <a:pt x="3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p:cNvSpPr/>
            <p:nvPr/>
          </p:nvSpPr>
          <p:spPr>
            <a:xfrm>
              <a:off x="1911550" y="2355600"/>
              <a:ext cx="14775" cy="24875"/>
            </a:xfrm>
            <a:custGeom>
              <a:avLst/>
              <a:gdLst/>
              <a:ahLst/>
              <a:cxnLst/>
              <a:rect l="l" t="t" r="r" b="b"/>
              <a:pathLst>
                <a:path w="591" h="995" extrusionOk="0">
                  <a:moveTo>
                    <a:pt x="303" y="1"/>
                  </a:moveTo>
                  <a:cubicBezTo>
                    <a:pt x="245" y="1"/>
                    <a:pt x="187" y="15"/>
                    <a:pt x="144" y="30"/>
                  </a:cubicBezTo>
                  <a:cubicBezTo>
                    <a:pt x="87" y="44"/>
                    <a:pt x="43" y="73"/>
                    <a:pt x="15" y="116"/>
                  </a:cubicBezTo>
                  <a:lnTo>
                    <a:pt x="29" y="289"/>
                  </a:lnTo>
                  <a:cubicBezTo>
                    <a:pt x="58" y="260"/>
                    <a:pt x="101" y="231"/>
                    <a:pt x="130" y="202"/>
                  </a:cubicBezTo>
                  <a:cubicBezTo>
                    <a:pt x="173" y="188"/>
                    <a:pt x="216" y="174"/>
                    <a:pt x="259" y="174"/>
                  </a:cubicBezTo>
                  <a:cubicBezTo>
                    <a:pt x="266" y="172"/>
                    <a:pt x="272" y="172"/>
                    <a:pt x="278" y="172"/>
                  </a:cubicBezTo>
                  <a:cubicBezTo>
                    <a:pt x="343" y="172"/>
                    <a:pt x="402" y="237"/>
                    <a:pt x="389" y="303"/>
                  </a:cubicBezTo>
                  <a:cubicBezTo>
                    <a:pt x="389" y="318"/>
                    <a:pt x="389" y="346"/>
                    <a:pt x="375" y="375"/>
                  </a:cubicBezTo>
                  <a:cubicBezTo>
                    <a:pt x="360" y="404"/>
                    <a:pt x="346" y="433"/>
                    <a:pt x="331" y="476"/>
                  </a:cubicBezTo>
                  <a:cubicBezTo>
                    <a:pt x="317" y="505"/>
                    <a:pt x="288" y="548"/>
                    <a:pt x="259" y="606"/>
                  </a:cubicBezTo>
                  <a:lnTo>
                    <a:pt x="0" y="994"/>
                  </a:lnTo>
                  <a:lnTo>
                    <a:pt x="591" y="994"/>
                  </a:lnTo>
                  <a:lnTo>
                    <a:pt x="591" y="836"/>
                  </a:lnTo>
                  <a:lnTo>
                    <a:pt x="288" y="836"/>
                  </a:lnTo>
                  <a:lnTo>
                    <a:pt x="403" y="649"/>
                  </a:lnTo>
                  <a:cubicBezTo>
                    <a:pt x="432" y="606"/>
                    <a:pt x="475" y="548"/>
                    <a:pt x="504" y="490"/>
                  </a:cubicBezTo>
                  <a:cubicBezTo>
                    <a:pt x="519" y="462"/>
                    <a:pt x="533" y="418"/>
                    <a:pt x="547" y="375"/>
                  </a:cubicBezTo>
                  <a:cubicBezTo>
                    <a:pt x="562" y="332"/>
                    <a:pt x="562" y="303"/>
                    <a:pt x="562" y="260"/>
                  </a:cubicBezTo>
                  <a:cubicBezTo>
                    <a:pt x="562" y="217"/>
                    <a:pt x="547" y="174"/>
                    <a:pt x="533" y="130"/>
                  </a:cubicBezTo>
                  <a:cubicBezTo>
                    <a:pt x="519" y="102"/>
                    <a:pt x="490" y="58"/>
                    <a:pt x="447" y="44"/>
                  </a:cubicBezTo>
                  <a:cubicBezTo>
                    <a:pt x="403" y="15"/>
                    <a:pt x="346" y="1"/>
                    <a:pt x="3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p:cNvSpPr/>
            <p:nvPr/>
          </p:nvSpPr>
          <p:spPr>
            <a:xfrm>
              <a:off x="1930975" y="2356325"/>
              <a:ext cx="19475" cy="24150"/>
            </a:xfrm>
            <a:custGeom>
              <a:avLst/>
              <a:gdLst/>
              <a:ahLst/>
              <a:cxnLst/>
              <a:rect l="l" t="t" r="r" b="b"/>
              <a:pathLst>
                <a:path w="779" h="966" extrusionOk="0">
                  <a:moveTo>
                    <a:pt x="476" y="294"/>
                  </a:moveTo>
                  <a:lnTo>
                    <a:pt x="476" y="591"/>
                  </a:lnTo>
                  <a:lnTo>
                    <a:pt x="271" y="591"/>
                  </a:lnTo>
                  <a:lnTo>
                    <a:pt x="476" y="294"/>
                  </a:lnTo>
                  <a:close/>
                  <a:moveTo>
                    <a:pt x="534" y="1"/>
                  </a:moveTo>
                  <a:lnTo>
                    <a:pt x="1" y="735"/>
                  </a:lnTo>
                  <a:lnTo>
                    <a:pt x="490" y="735"/>
                  </a:lnTo>
                  <a:lnTo>
                    <a:pt x="490" y="965"/>
                  </a:lnTo>
                  <a:lnTo>
                    <a:pt x="649" y="965"/>
                  </a:lnTo>
                  <a:lnTo>
                    <a:pt x="649" y="735"/>
                  </a:lnTo>
                  <a:lnTo>
                    <a:pt x="778" y="735"/>
                  </a:lnTo>
                  <a:lnTo>
                    <a:pt x="778" y="591"/>
                  </a:lnTo>
                  <a:lnTo>
                    <a:pt x="649" y="591"/>
                  </a:lnTo>
                  <a:lnTo>
                    <a:pt x="64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p:cNvSpPr/>
            <p:nvPr/>
          </p:nvSpPr>
          <p:spPr>
            <a:xfrm>
              <a:off x="1956550" y="2355975"/>
              <a:ext cx="15500" cy="24850"/>
            </a:xfrm>
            <a:custGeom>
              <a:avLst/>
              <a:gdLst/>
              <a:ahLst/>
              <a:cxnLst/>
              <a:rect l="l" t="t" r="r" b="b"/>
              <a:pathLst>
                <a:path w="620" h="994" extrusionOk="0">
                  <a:moveTo>
                    <a:pt x="115" y="0"/>
                  </a:moveTo>
                  <a:lnTo>
                    <a:pt x="43" y="533"/>
                  </a:lnTo>
                  <a:lnTo>
                    <a:pt x="130" y="519"/>
                  </a:lnTo>
                  <a:lnTo>
                    <a:pt x="231" y="519"/>
                  </a:lnTo>
                  <a:cubicBezTo>
                    <a:pt x="241" y="515"/>
                    <a:pt x="253" y="513"/>
                    <a:pt x="265" y="513"/>
                  </a:cubicBezTo>
                  <a:cubicBezTo>
                    <a:pt x="302" y="513"/>
                    <a:pt x="342" y="529"/>
                    <a:pt x="375" y="562"/>
                  </a:cubicBezTo>
                  <a:cubicBezTo>
                    <a:pt x="418" y="591"/>
                    <a:pt x="432" y="634"/>
                    <a:pt x="432" y="677"/>
                  </a:cubicBezTo>
                  <a:cubicBezTo>
                    <a:pt x="432" y="720"/>
                    <a:pt x="418" y="763"/>
                    <a:pt x="389" y="792"/>
                  </a:cubicBezTo>
                  <a:cubicBezTo>
                    <a:pt x="357" y="813"/>
                    <a:pt x="326" y="827"/>
                    <a:pt x="294" y="827"/>
                  </a:cubicBezTo>
                  <a:cubicBezTo>
                    <a:pt x="283" y="827"/>
                    <a:pt x="271" y="825"/>
                    <a:pt x="259" y="821"/>
                  </a:cubicBezTo>
                  <a:cubicBezTo>
                    <a:pt x="247" y="825"/>
                    <a:pt x="234" y="827"/>
                    <a:pt x="222" y="827"/>
                  </a:cubicBezTo>
                  <a:cubicBezTo>
                    <a:pt x="192" y="827"/>
                    <a:pt x="165" y="817"/>
                    <a:pt x="144" y="807"/>
                  </a:cubicBezTo>
                  <a:cubicBezTo>
                    <a:pt x="101" y="792"/>
                    <a:pt x="72" y="778"/>
                    <a:pt x="43" y="763"/>
                  </a:cubicBezTo>
                  <a:lnTo>
                    <a:pt x="0" y="922"/>
                  </a:lnTo>
                  <a:cubicBezTo>
                    <a:pt x="29" y="936"/>
                    <a:pt x="72" y="965"/>
                    <a:pt x="115" y="979"/>
                  </a:cubicBezTo>
                  <a:cubicBezTo>
                    <a:pt x="159" y="979"/>
                    <a:pt x="216" y="994"/>
                    <a:pt x="259" y="994"/>
                  </a:cubicBezTo>
                  <a:cubicBezTo>
                    <a:pt x="331" y="994"/>
                    <a:pt x="389" y="979"/>
                    <a:pt x="447" y="951"/>
                  </a:cubicBezTo>
                  <a:cubicBezTo>
                    <a:pt x="490" y="936"/>
                    <a:pt x="533" y="893"/>
                    <a:pt x="562" y="850"/>
                  </a:cubicBezTo>
                  <a:cubicBezTo>
                    <a:pt x="620" y="735"/>
                    <a:pt x="620" y="619"/>
                    <a:pt x="562" y="504"/>
                  </a:cubicBezTo>
                  <a:cubicBezTo>
                    <a:pt x="533" y="461"/>
                    <a:pt x="504" y="432"/>
                    <a:pt x="447" y="403"/>
                  </a:cubicBezTo>
                  <a:cubicBezTo>
                    <a:pt x="404" y="375"/>
                    <a:pt x="346" y="360"/>
                    <a:pt x="288" y="360"/>
                  </a:cubicBezTo>
                  <a:lnTo>
                    <a:pt x="216" y="360"/>
                  </a:lnTo>
                  <a:lnTo>
                    <a:pt x="216" y="360"/>
                  </a:lnTo>
                  <a:lnTo>
                    <a:pt x="216" y="360"/>
                  </a:lnTo>
                  <a:lnTo>
                    <a:pt x="245" y="173"/>
                  </a:lnTo>
                  <a:lnTo>
                    <a:pt x="548" y="173"/>
                  </a:lnTo>
                  <a:lnTo>
                    <a:pt x="56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p:cNvSpPr/>
            <p:nvPr/>
          </p:nvSpPr>
          <p:spPr>
            <a:xfrm>
              <a:off x="1977425" y="2375775"/>
              <a:ext cx="4700" cy="4700"/>
            </a:xfrm>
            <a:custGeom>
              <a:avLst/>
              <a:gdLst/>
              <a:ahLst/>
              <a:cxnLst/>
              <a:rect l="l" t="t" r="r" b="b"/>
              <a:pathLst>
                <a:path w="188" h="188" extrusionOk="0">
                  <a:moveTo>
                    <a:pt x="1" y="0"/>
                  </a:moveTo>
                  <a:lnTo>
                    <a:pt x="1" y="187"/>
                  </a:lnTo>
                  <a:lnTo>
                    <a:pt x="188" y="187"/>
                  </a:lnTo>
                  <a:lnTo>
                    <a:pt x="18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p:cNvSpPr/>
            <p:nvPr/>
          </p:nvSpPr>
          <p:spPr>
            <a:xfrm>
              <a:off x="1987875" y="2355775"/>
              <a:ext cx="20550" cy="25425"/>
            </a:xfrm>
            <a:custGeom>
              <a:avLst/>
              <a:gdLst/>
              <a:ahLst/>
              <a:cxnLst/>
              <a:rect l="l" t="t" r="r" b="b"/>
              <a:pathLst>
                <a:path w="822" h="1017" extrusionOk="0">
                  <a:moveTo>
                    <a:pt x="403" y="167"/>
                  </a:moveTo>
                  <a:cubicBezTo>
                    <a:pt x="475" y="167"/>
                    <a:pt x="533" y="195"/>
                    <a:pt x="576" y="253"/>
                  </a:cubicBezTo>
                  <a:cubicBezTo>
                    <a:pt x="619" y="325"/>
                    <a:pt x="648" y="411"/>
                    <a:pt x="634" y="498"/>
                  </a:cubicBezTo>
                  <a:cubicBezTo>
                    <a:pt x="634" y="570"/>
                    <a:pt x="634" y="642"/>
                    <a:pt x="605" y="699"/>
                  </a:cubicBezTo>
                  <a:cubicBezTo>
                    <a:pt x="591" y="743"/>
                    <a:pt x="562" y="786"/>
                    <a:pt x="519" y="815"/>
                  </a:cubicBezTo>
                  <a:cubicBezTo>
                    <a:pt x="490" y="843"/>
                    <a:pt x="447" y="858"/>
                    <a:pt x="403" y="858"/>
                  </a:cubicBezTo>
                  <a:lnTo>
                    <a:pt x="403" y="843"/>
                  </a:lnTo>
                  <a:cubicBezTo>
                    <a:pt x="360" y="843"/>
                    <a:pt x="317" y="843"/>
                    <a:pt x="288" y="815"/>
                  </a:cubicBezTo>
                  <a:cubicBezTo>
                    <a:pt x="245" y="786"/>
                    <a:pt x="216" y="743"/>
                    <a:pt x="202" y="699"/>
                  </a:cubicBezTo>
                  <a:cubicBezTo>
                    <a:pt x="187" y="642"/>
                    <a:pt x="173" y="570"/>
                    <a:pt x="173" y="498"/>
                  </a:cubicBezTo>
                  <a:cubicBezTo>
                    <a:pt x="173" y="411"/>
                    <a:pt x="187" y="325"/>
                    <a:pt x="245" y="253"/>
                  </a:cubicBezTo>
                  <a:cubicBezTo>
                    <a:pt x="274" y="195"/>
                    <a:pt x="346" y="167"/>
                    <a:pt x="403" y="167"/>
                  </a:cubicBezTo>
                  <a:close/>
                  <a:moveTo>
                    <a:pt x="403" y="1"/>
                  </a:moveTo>
                  <a:cubicBezTo>
                    <a:pt x="328" y="1"/>
                    <a:pt x="252" y="23"/>
                    <a:pt x="187" y="66"/>
                  </a:cubicBezTo>
                  <a:cubicBezTo>
                    <a:pt x="130" y="109"/>
                    <a:pt x="72" y="167"/>
                    <a:pt x="43" y="239"/>
                  </a:cubicBezTo>
                  <a:cubicBezTo>
                    <a:pt x="15" y="325"/>
                    <a:pt x="0" y="411"/>
                    <a:pt x="0" y="498"/>
                  </a:cubicBezTo>
                  <a:cubicBezTo>
                    <a:pt x="0" y="599"/>
                    <a:pt x="15" y="685"/>
                    <a:pt x="43" y="771"/>
                  </a:cubicBezTo>
                  <a:cubicBezTo>
                    <a:pt x="87" y="843"/>
                    <a:pt x="130" y="901"/>
                    <a:pt x="187" y="944"/>
                  </a:cubicBezTo>
                  <a:cubicBezTo>
                    <a:pt x="259" y="987"/>
                    <a:pt x="331" y="1016"/>
                    <a:pt x="403" y="1016"/>
                  </a:cubicBezTo>
                  <a:cubicBezTo>
                    <a:pt x="475" y="1016"/>
                    <a:pt x="562" y="987"/>
                    <a:pt x="619" y="944"/>
                  </a:cubicBezTo>
                  <a:cubicBezTo>
                    <a:pt x="677" y="901"/>
                    <a:pt x="735" y="843"/>
                    <a:pt x="763" y="771"/>
                  </a:cubicBezTo>
                  <a:cubicBezTo>
                    <a:pt x="792" y="685"/>
                    <a:pt x="821" y="599"/>
                    <a:pt x="807" y="498"/>
                  </a:cubicBezTo>
                  <a:cubicBezTo>
                    <a:pt x="821" y="411"/>
                    <a:pt x="792" y="325"/>
                    <a:pt x="763" y="239"/>
                  </a:cubicBezTo>
                  <a:cubicBezTo>
                    <a:pt x="735" y="167"/>
                    <a:pt x="677" y="109"/>
                    <a:pt x="619" y="66"/>
                  </a:cubicBezTo>
                  <a:cubicBezTo>
                    <a:pt x="555" y="23"/>
                    <a:pt x="479" y="1"/>
                    <a:pt x="4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
            <p:cNvSpPr/>
            <p:nvPr/>
          </p:nvSpPr>
          <p:spPr>
            <a:xfrm>
              <a:off x="2101275" y="2355975"/>
              <a:ext cx="7575" cy="24500"/>
            </a:xfrm>
            <a:custGeom>
              <a:avLst/>
              <a:gdLst/>
              <a:ahLst/>
              <a:cxnLst/>
              <a:rect l="l" t="t" r="r" b="b"/>
              <a:pathLst>
                <a:path w="303" h="980" extrusionOk="0">
                  <a:moveTo>
                    <a:pt x="173" y="0"/>
                  </a:moveTo>
                  <a:cubicBezTo>
                    <a:pt x="159" y="29"/>
                    <a:pt x="145" y="58"/>
                    <a:pt x="130" y="72"/>
                  </a:cubicBezTo>
                  <a:cubicBezTo>
                    <a:pt x="101" y="87"/>
                    <a:pt x="87" y="115"/>
                    <a:pt x="58" y="130"/>
                  </a:cubicBezTo>
                  <a:cubicBezTo>
                    <a:pt x="44" y="144"/>
                    <a:pt x="15" y="144"/>
                    <a:pt x="1" y="159"/>
                  </a:cubicBezTo>
                  <a:lnTo>
                    <a:pt x="15" y="303"/>
                  </a:lnTo>
                  <a:cubicBezTo>
                    <a:pt x="29" y="303"/>
                    <a:pt x="58" y="288"/>
                    <a:pt x="73" y="288"/>
                  </a:cubicBezTo>
                  <a:cubicBezTo>
                    <a:pt x="87" y="274"/>
                    <a:pt x="116" y="274"/>
                    <a:pt x="130" y="259"/>
                  </a:cubicBezTo>
                  <a:lnTo>
                    <a:pt x="130" y="979"/>
                  </a:lnTo>
                  <a:lnTo>
                    <a:pt x="303" y="979"/>
                  </a:lnTo>
                  <a:lnTo>
                    <a:pt x="30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p:cNvSpPr/>
            <p:nvPr/>
          </p:nvSpPr>
          <p:spPr>
            <a:xfrm>
              <a:off x="2116400" y="2375775"/>
              <a:ext cx="4700" cy="4700"/>
            </a:xfrm>
            <a:custGeom>
              <a:avLst/>
              <a:gdLst/>
              <a:ahLst/>
              <a:cxnLst/>
              <a:rect l="l" t="t" r="r" b="b"/>
              <a:pathLst>
                <a:path w="188" h="188" extrusionOk="0">
                  <a:moveTo>
                    <a:pt x="0" y="0"/>
                  </a:moveTo>
                  <a:lnTo>
                    <a:pt x="0" y="187"/>
                  </a:lnTo>
                  <a:lnTo>
                    <a:pt x="188" y="187"/>
                  </a:lnTo>
                  <a:lnTo>
                    <a:pt x="1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
            <p:cNvSpPr/>
            <p:nvPr/>
          </p:nvSpPr>
          <p:spPr>
            <a:xfrm>
              <a:off x="2126475" y="2355975"/>
              <a:ext cx="16600" cy="25225"/>
            </a:xfrm>
            <a:custGeom>
              <a:avLst/>
              <a:gdLst/>
              <a:ahLst/>
              <a:cxnLst/>
              <a:rect l="l" t="t" r="r" b="b"/>
              <a:pathLst>
                <a:path w="664" h="1009" extrusionOk="0">
                  <a:moveTo>
                    <a:pt x="346" y="547"/>
                  </a:moveTo>
                  <a:cubicBezTo>
                    <a:pt x="386" y="547"/>
                    <a:pt x="426" y="562"/>
                    <a:pt x="462" y="591"/>
                  </a:cubicBezTo>
                  <a:cubicBezTo>
                    <a:pt x="490" y="619"/>
                    <a:pt x="505" y="663"/>
                    <a:pt x="505" y="706"/>
                  </a:cubicBezTo>
                  <a:cubicBezTo>
                    <a:pt x="505" y="749"/>
                    <a:pt x="490" y="778"/>
                    <a:pt x="462" y="807"/>
                  </a:cubicBezTo>
                  <a:cubicBezTo>
                    <a:pt x="433" y="835"/>
                    <a:pt x="389" y="864"/>
                    <a:pt x="346" y="864"/>
                  </a:cubicBezTo>
                  <a:lnTo>
                    <a:pt x="346" y="850"/>
                  </a:lnTo>
                  <a:cubicBezTo>
                    <a:pt x="303" y="850"/>
                    <a:pt x="260" y="835"/>
                    <a:pt x="231" y="807"/>
                  </a:cubicBezTo>
                  <a:cubicBezTo>
                    <a:pt x="202" y="778"/>
                    <a:pt x="188" y="749"/>
                    <a:pt x="188" y="706"/>
                  </a:cubicBezTo>
                  <a:cubicBezTo>
                    <a:pt x="188" y="663"/>
                    <a:pt x="202" y="619"/>
                    <a:pt x="231" y="591"/>
                  </a:cubicBezTo>
                  <a:cubicBezTo>
                    <a:pt x="267" y="562"/>
                    <a:pt x="307" y="547"/>
                    <a:pt x="346" y="547"/>
                  </a:cubicBezTo>
                  <a:close/>
                  <a:moveTo>
                    <a:pt x="447" y="0"/>
                  </a:moveTo>
                  <a:cubicBezTo>
                    <a:pt x="389" y="29"/>
                    <a:pt x="346" y="58"/>
                    <a:pt x="303" y="101"/>
                  </a:cubicBezTo>
                  <a:cubicBezTo>
                    <a:pt x="245" y="144"/>
                    <a:pt x="202" y="187"/>
                    <a:pt x="159" y="245"/>
                  </a:cubicBezTo>
                  <a:cubicBezTo>
                    <a:pt x="116" y="303"/>
                    <a:pt x="73" y="360"/>
                    <a:pt x="44" y="432"/>
                  </a:cubicBezTo>
                  <a:cubicBezTo>
                    <a:pt x="15" y="490"/>
                    <a:pt x="1" y="562"/>
                    <a:pt x="15" y="648"/>
                  </a:cubicBezTo>
                  <a:cubicBezTo>
                    <a:pt x="1" y="706"/>
                    <a:pt x="15" y="778"/>
                    <a:pt x="44" y="835"/>
                  </a:cubicBezTo>
                  <a:cubicBezTo>
                    <a:pt x="73" y="879"/>
                    <a:pt x="116" y="922"/>
                    <a:pt x="173" y="965"/>
                  </a:cubicBezTo>
                  <a:cubicBezTo>
                    <a:pt x="217" y="994"/>
                    <a:pt x="289" y="1008"/>
                    <a:pt x="346" y="1008"/>
                  </a:cubicBezTo>
                  <a:cubicBezTo>
                    <a:pt x="404" y="1008"/>
                    <a:pt x="462" y="994"/>
                    <a:pt x="505" y="965"/>
                  </a:cubicBezTo>
                  <a:cubicBezTo>
                    <a:pt x="562" y="951"/>
                    <a:pt x="591" y="907"/>
                    <a:pt x="620" y="864"/>
                  </a:cubicBezTo>
                  <a:cubicBezTo>
                    <a:pt x="649" y="807"/>
                    <a:pt x="663" y="749"/>
                    <a:pt x="663" y="691"/>
                  </a:cubicBezTo>
                  <a:cubicBezTo>
                    <a:pt x="663" y="648"/>
                    <a:pt x="649" y="591"/>
                    <a:pt x="620" y="547"/>
                  </a:cubicBezTo>
                  <a:cubicBezTo>
                    <a:pt x="606" y="504"/>
                    <a:pt x="562" y="475"/>
                    <a:pt x="519" y="447"/>
                  </a:cubicBezTo>
                  <a:cubicBezTo>
                    <a:pt x="476" y="418"/>
                    <a:pt x="433" y="403"/>
                    <a:pt x="375" y="403"/>
                  </a:cubicBezTo>
                  <a:cubicBezTo>
                    <a:pt x="317" y="403"/>
                    <a:pt x="274" y="418"/>
                    <a:pt x="217" y="447"/>
                  </a:cubicBezTo>
                  <a:cubicBezTo>
                    <a:pt x="213" y="448"/>
                    <a:pt x="209" y="449"/>
                    <a:pt x="206" y="451"/>
                  </a:cubicBezTo>
                  <a:lnTo>
                    <a:pt x="206" y="451"/>
                  </a:lnTo>
                  <a:cubicBezTo>
                    <a:pt x="221" y="411"/>
                    <a:pt x="248" y="371"/>
                    <a:pt x="274" y="331"/>
                  </a:cubicBezTo>
                  <a:cubicBezTo>
                    <a:pt x="303" y="288"/>
                    <a:pt x="346" y="259"/>
                    <a:pt x="375" y="231"/>
                  </a:cubicBezTo>
                  <a:cubicBezTo>
                    <a:pt x="418" y="202"/>
                    <a:pt x="447" y="173"/>
                    <a:pt x="490" y="159"/>
                  </a:cubicBezTo>
                  <a:cubicBezTo>
                    <a:pt x="519" y="130"/>
                    <a:pt x="548" y="115"/>
                    <a:pt x="577" y="101"/>
                  </a:cubicBezTo>
                  <a:lnTo>
                    <a:pt x="4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p:cNvSpPr/>
            <p:nvPr/>
          </p:nvSpPr>
          <p:spPr>
            <a:xfrm>
              <a:off x="2148800" y="2355975"/>
              <a:ext cx="15500" cy="24850"/>
            </a:xfrm>
            <a:custGeom>
              <a:avLst/>
              <a:gdLst/>
              <a:ahLst/>
              <a:cxnLst/>
              <a:rect l="l" t="t" r="r" b="b"/>
              <a:pathLst>
                <a:path w="620" h="994" extrusionOk="0">
                  <a:moveTo>
                    <a:pt x="101" y="0"/>
                  </a:moveTo>
                  <a:lnTo>
                    <a:pt x="44" y="533"/>
                  </a:lnTo>
                  <a:lnTo>
                    <a:pt x="130" y="519"/>
                  </a:lnTo>
                  <a:cubicBezTo>
                    <a:pt x="152" y="511"/>
                    <a:pt x="170" y="508"/>
                    <a:pt x="186" y="508"/>
                  </a:cubicBezTo>
                  <a:cubicBezTo>
                    <a:pt x="202" y="508"/>
                    <a:pt x="217" y="511"/>
                    <a:pt x="231" y="519"/>
                  </a:cubicBezTo>
                  <a:cubicBezTo>
                    <a:pt x="242" y="515"/>
                    <a:pt x="253" y="513"/>
                    <a:pt x="266" y="513"/>
                  </a:cubicBezTo>
                  <a:cubicBezTo>
                    <a:pt x="302" y="513"/>
                    <a:pt x="343" y="529"/>
                    <a:pt x="375" y="562"/>
                  </a:cubicBezTo>
                  <a:cubicBezTo>
                    <a:pt x="418" y="591"/>
                    <a:pt x="433" y="634"/>
                    <a:pt x="433" y="677"/>
                  </a:cubicBezTo>
                  <a:cubicBezTo>
                    <a:pt x="433" y="720"/>
                    <a:pt x="418" y="763"/>
                    <a:pt x="389" y="792"/>
                  </a:cubicBezTo>
                  <a:cubicBezTo>
                    <a:pt x="358" y="813"/>
                    <a:pt x="326" y="827"/>
                    <a:pt x="294" y="827"/>
                  </a:cubicBezTo>
                  <a:cubicBezTo>
                    <a:pt x="283" y="827"/>
                    <a:pt x="271" y="825"/>
                    <a:pt x="260" y="821"/>
                  </a:cubicBezTo>
                  <a:cubicBezTo>
                    <a:pt x="247" y="825"/>
                    <a:pt x="236" y="827"/>
                    <a:pt x="225" y="827"/>
                  </a:cubicBezTo>
                  <a:cubicBezTo>
                    <a:pt x="198" y="827"/>
                    <a:pt x="175" y="817"/>
                    <a:pt x="145" y="807"/>
                  </a:cubicBezTo>
                  <a:cubicBezTo>
                    <a:pt x="101" y="792"/>
                    <a:pt x="73" y="778"/>
                    <a:pt x="44" y="763"/>
                  </a:cubicBezTo>
                  <a:lnTo>
                    <a:pt x="1" y="922"/>
                  </a:lnTo>
                  <a:cubicBezTo>
                    <a:pt x="29" y="936"/>
                    <a:pt x="73" y="965"/>
                    <a:pt x="116" y="979"/>
                  </a:cubicBezTo>
                  <a:cubicBezTo>
                    <a:pt x="159" y="979"/>
                    <a:pt x="217" y="994"/>
                    <a:pt x="260" y="994"/>
                  </a:cubicBezTo>
                  <a:cubicBezTo>
                    <a:pt x="332" y="994"/>
                    <a:pt x="389" y="979"/>
                    <a:pt x="447" y="951"/>
                  </a:cubicBezTo>
                  <a:cubicBezTo>
                    <a:pt x="490" y="936"/>
                    <a:pt x="533" y="893"/>
                    <a:pt x="562" y="850"/>
                  </a:cubicBezTo>
                  <a:cubicBezTo>
                    <a:pt x="620" y="735"/>
                    <a:pt x="620" y="619"/>
                    <a:pt x="562" y="504"/>
                  </a:cubicBezTo>
                  <a:cubicBezTo>
                    <a:pt x="533" y="461"/>
                    <a:pt x="505" y="432"/>
                    <a:pt x="447" y="403"/>
                  </a:cubicBezTo>
                  <a:cubicBezTo>
                    <a:pt x="404" y="375"/>
                    <a:pt x="346" y="360"/>
                    <a:pt x="289" y="360"/>
                  </a:cubicBezTo>
                  <a:lnTo>
                    <a:pt x="217" y="360"/>
                  </a:lnTo>
                  <a:lnTo>
                    <a:pt x="216" y="360"/>
                  </a:lnTo>
                  <a:lnTo>
                    <a:pt x="216" y="360"/>
                  </a:lnTo>
                  <a:lnTo>
                    <a:pt x="245" y="173"/>
                  </a:lnTo>
                  <a:lnTo>
                    <a:pt x="548" y="173"/>
                  </a:lnTo>
                  <a:lnTo>
                    <a:pt x="56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p:cNvSpPr/>
            <p:nvPr/>
          </p:nvSpPr>
          <p:spPr>
            <a:xfrm>
              <a:off x="2168600" y="2356325"/>
              <a:ext cx="19100" cy="24150"/>
            </a:xfrm>
            <a:custGeom>
              <a:avLst/>
              <a:gdLst/>
              <a:ahLst/>
              <a:cxnLst/>
              <a:rect l="l" t="t" r="r" b="b"/>
              <a:pathLst>
                <a:path w="764" h="966" extrusionOk="0">
                  <a:moveTo>
                    <a:pt x="476" y="294"/>
                  </a:moveTo>
                  <a:lnTo>
                    <a:pt x="476" y="591"/>
                  </a:lnTo>
                  <a:lnTo>
                    <a:pt x="271" y="591"/>
                  </a:lnTo>
                  <a:lnTo>
                    <a:pt x="476" y="294"/>
                  </a:lnTo>
                  <a:close/>
                  <a:moveTo>
                    <a:pt x="519" y="1"/>
                  </a:moveTo>
                  <a:lnTo>
                    <a:pt x="1" y="735"/>
                  </a:lnTo>
                  <a:lnTo>
                    <a:pt x="476" y="735"/>
                  </a:lnTo>
                  <a:lnTo>
                    <a:pt x="476" y="965"/>
                  </a:lnTo>
                  <a:lnTo>
                    <a:pt x="649" y="965"/>
                  </a:lnTo>
                  <a:lnTo>
                    <a:pt x="649" y="735"/>
                  </a:lnTo>
                  <a:lnTo>
                    <a:pt x="764" y="735"/>
                  </a:lnTo>
                  <a:lnTo>
                    <a:pt x="764" y="591"/>
                  </a:lnTo>
                  <a:lnTo>
                    <a:pt x="649" y="591"/>
                  </a:lnTo>
                  <a:lnTo>
                    <a:pt x="64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p:nvPr/>
          </p:nvSpPr>
          <p:spPr>
            <a:xfrm>
              <a:off x="1553675" y="2475500"/>
              <a:ext cx="670400" cy="25"/>
            </a:xfrm>
            <a:custGeom>
              <a:avLst/>
              <a:gdLst/>
              <a:ahLst/>
              <a:cxnLst/>
              <a:rect l="l" t="t" r="r" b="b"/>
              <a:pathLst>
                <a:path w="26816" h="1" fill="none" extrusionOk="0">
                  <a:moveTo>
                    <a:pt x="0" y="0"/>
                  </a:moveTo>
                  <a:lnTo>
                    <a:pt x="26815" y="0"/>
                  </a:lnTo>
                </a:path>
              </a:pathLst>
            </a:custGeom>
            <a:noFill/>
            <a:ln w="9525" cap="flat" cmpd="sng">
              <a:solidFill>
                <a:schemeClr val="lt1"/>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p:nvPr/>
          </p:nvSpPr>
          <p:spPr>
            <a:xfrm>
              <a:off x="1890650" y="2434450"/>
              <a:ext cx="7950" cy="24150"/>
            </a:xfrm>
            <a:custGeom>
              <a:avLst/>
              <a:gdLst/>
              <a:ahLst/>
              <a:cxnLst/>
              <a:rect l="l" t="t" r="r" b="b"/>
              <a:pathLst>
                <a:path w="318" h="966" extrusionOk="0">
                  <a:moveTo>
                    <a:pt x="188" y="1"/>
                  </a:moveTo>
                  <a:cubicBezTo>
                    <a:pt x="174" y="15"/>
                    <a:pt x="159" y="44"/>
                    <a:pt x="130" y="58"/>
                  </a:cubicBezTo>
                  <a:cubicBezTo>
                    <a:pt x="116" y="87"/>
                    <a:pt x="87" y="101"/>
                    <a:pt x="73" y="116"/>
                  </a:cubicBezTo>
                  <a:cubicBezTo>
                    <a:pt x="44" y="130"/>
                    <a:pt x="30" y="145"/>
                    <a:pt x="1" y="145"/>
                  </a:cubicBezTo>
                  <a:lnTo>
                    <a:pt x="15" y="289"/>
                  </a:lnTo>
                  <a:cubicBezTo>
                    <a:pt x="44" y="289"/>
                    <a:pt x="58" y="289"/>
                    <a:pt x="87" y="274"/>
                  </a:cubicBezTo>
                  <a:lnTo>
                    <a:pt x="145" y="245"/>
                  </a:lnTo>
                  <a:lnTo>
                    <a:pt x="145" y="965"/>
                  </a:lnTo>
                  <a:lnTo>
                    <a:pt x="318" y="965"/>
                  </a:lnTo>
                  <a:lnTo>
                    <a:pt x="3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p:nvPr/>
          </p:nvSpPr>
          <p:spPr>
            <a:xfrm>
              <a:off x="1906150" y="2433950"/>
              <a:ext cx="14775" cy="24650"/>
            </a:xfrm>
            <a:custGeom>
              <a:avLst/>
              <a:gdLst/>
              <a:ahLst/>
              <a:cxnLst/>
              <a:rect l="l" t="t" r="r" b="b"/>
              <a:pathLst>
                <a:path w="591" h="986" extrusionOk="0">
                  <a:moveTo>
                    <a:pt x="252" y="0"/>
                  </a:moveTo>
                  <a:cubicBezTo>
                    <a:pt x="212" y="0"/>
                    <a:pt x="175" y="10"/>
                    <a:pt x="144" y="21"/>
                  </a:cubicBezTo>
                  <a:cubicBezTo>
                    <a:pt x="86" y="49"/>
                    <a:pt x="43" y="64"/>
                    <a:pt x="0" y="107"/>
                  </a:cubicBezTo>
                  <a:lnTo>
                    <a:pt x="29" y="280"/>
                  </a:lnTo>
                  <a:cubicBezTo>
                    <a:pt x="58" y="251"/>
                    <a:pt x="86" y="222"/>
                    <a:pt x="130" y="208"/>
                  </a:cubicBezTo>
                  <a:cubicBezTo>
                    <a:pt x="173" y="179"/>
                    <a:pt x="216" y="165"/>
                    <a:pt x="259" y="165"/>
                  </a:cubicBezTo>
                  <a:cubicBezTo>
                    <a:pt x="288" y="165"/>
                    <a:pt x="331" y="179"/>
                    <a:pt x="360" y="193"/>
                  </a:cubicBezTo>
                  <a:cubicBezTo>
                    <a:pt x="375" y="222"/>
                    <a:pt x="389" y="251"/>
                    <a:pt x="389" y="294"/>
                  </a:cubicBezTo>
                  <a:cubicBezTo>
                    <a:pt x="389" y="323"/>
                    <a:pt x="375" y="352"/>
                    <a:pt x="375" y="366"/>
                  </a:cubicBezTo>
                  <a:cubicBezTo>
                    <a:pt x="360" y="409"/>
                    <a:pt x="346" y="438"/>
                    <a:pt x="331" y="467"/>
                  </a:cubicBezTo>
                  <a:cubicBezTo>
                    <a:pt x="303" y="496"/>
                    <a:pt x="288" y="539"/>
                    <a:pt x="245" y="597"/>
                  </a:cubicBezTo>
                  <a:lnTo>
                    <a:pt x="0" y="985"/>
                  </a:lnTo>
                  <a:lnTo>
                    <a:pt x="591" y="985"/>
                  </a:lnTo>
                  <a:lnTo>
                    <a:pt x="591" y="827"/>
                  </a:lnTo>
                  <a:lnTo>
                    <a:pt x="288" y="827"/>
                  </a:lnTo>
                  <a:lnTo>
                    <a:pt x="403" y="640"/>
                  </a:lnTo>
                  <a:cubicBezTo>
                    <a:pt x="432" y="597"/>
                    <a:pt x="461" y="539"/>
                    <a:pt x="490" y="496"/>
                  </a:cubicBezTo>
                  <a:cubicBezTo>
                    <a:pt x="519" y="453"/>
                    <a:pt x="533" y="409"/>
                    <a:pt x="547" y="366"/>
                  </a:cubicBezTo>
                  <a:cubicBezTo>
                    <a:pt x="547" y="337"/>
                    <a:pt x="562" y="294"/>
                    <a:pt x="562" y="265"/>
                  </a:cubicBezTo>
                  <a:cubicBezTo>
                    <a:pt x="562" y="208"/>
                    <a:pt x="547" y="165"/>
                    <a:pt x="533" y="121"/>
                  </a:cubicBezTo>
                  <a:cubicBezTo>
                    <a:pt x="504" y="93"/>
                    <a:pt x="475" y="49"/>
                    <a:pt x="447" y="35"/>
                  </a:cubicBezTo>
                  <a:cubicBezTo>
                    <a:pt x="415" y="14"/>
                    <a:pt x="376" y="1"/>
                    <a:pt x="340" y="1"/>
                  </a:cubicBezTo>
                  <a:cubicBezTo>
                    <a:pt x="327" y="1"/>
                    <a:pt x="314" y="2"/>
                    <a:pt x="303" y="6"/>
                  </a:cubicBezTo>
                  <a:cubicBezTo>
                    <a:pt x="286" y="2"/>
                    <a:pt x="269" y="0"/>
                    <a:pt x="2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p:cNvSpPr/>
            <p:nvPr/>
          </p:nvSpPr>
          <p:spPr>
            <a:xfrm>
              <a:off x="1927025" y="2453900"/>
              <a:ext cx="4350" cy="4700"/>
            </a:xfrm>
            <a:custGeom>
              <a:avLst/>
              <a:gdLst/>
              <a:ahLst/>
              <a:cxnLst/>
              <a:rect l="l" t="t" r="r" b="b"/>
              <a:pathLst>
                <a:path w="174" h="188" extrusionOk="0">
                  <a:moveTo>
                    <a:pt x="0" y="0"/>
                  </a:moveTo>
                  <a:lnTo>
                    <a:pt x="0" y="187"/>
                  </a:lnTo>
                  <a:lnTo>
                    <a:pt x="173" y="187"/>
                  </a:lnTo>
                  <a:lnTo>
                    <a:pt x="17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1937100" y="2433825"/>
              <a:ext cx="20550" cy="25125"/>
            </a:xfrm>
            <a:custGeom>
              <a:avLst/>
              <a:gdLst/>
              <a:ahLst/>
              <a:cxnLst/>
              <a:rect l="l" t="t" r="r" b="b"/>
              <a:pathLst>
                <a:path w="822" h="1005" extrusionOk="0">
                  <a:moveTo>
                    <a:pt x="411" y="155"/>
                  </a:moveTo>
                  <a:cubicBezTo>
                    <a:pt x="472" y="155"/>
                    <a:pt x="533" y="184"/>
                    <a:pt x="577" y="242"/>
                  </a:cubicBezTo>
                  <a:cubicBezTo>
                    <a:pt x="620" y="314"/>
                    <a:pt x="649" y="414"/>
                    <a:pt x="649" y="501"/>
                  </a:cubicBezTo>
                  <a:cubicBezTo>
                    <a:pt x="649" y="573"/>
                    <a:pt x="634" y="630"/>
                    <a:pt x="605" y="702"/>
                  </a:cubicBezTo>
                  <a:cubicBezTo>
                    <a:pt x="591" y="746"/>
                    <a:pt x="562" y="789"/>
                    <a:pt x="533" y="818"/>
                  </a:cubicBezTo>
                  <a:cubicBezTo>
                    <a:pt x="490" y="832"/>
                    <a:pt x="447" y="846"/>
                    <a:pt x="418" y="846"/>
                  </a:cubicBezTo>
                  <a:cubicBezTo>
                    <a:pt x="375" y="846"/>
                    <a:pt x="332" y="832"/>
                    <a:pt x="289" y="818"/>
                  </a:cubicBezTo>
                  <a:cubicBezTo>
                    <a:pt x="260" y="789"/>
                    <a:pt x="231" y="746"/>
                    <a:pt x="217" y="702"/>
                  </a:cubicBezTo>
                  <a:cubicBezTo>
                    <a:pt x="188" y="630"/>
                    <a:pt x="173" y="573"/>
                    <a:pt x="188" y="501"/>
                  </a:cubicBezTo>
                  <a:cubicBezTo>
                    <a:pt x="173" y="414"/>
                    <a:pt x="202" y="314"/>
                    <a:pt x="245" y="242"/>
                  </a:cubicBezTo>
                  <a:cubicBezTo>
                    <a:pt x="289" y="184"/>
                    <a:pt x="350" y="155"/>
                    <a:pt x="411" y="155"/>
                  </a:cubicBezTo>
                  <a:close/>
                  <a:moveTo>
                    <a:pt x="411" y="0"/>
                  </a:moveTo>
                  <a:cubicBezTo>
                    <a:pt x="339" y="0"/>
                    <a:pt x="267" y="18"/>
                    <a:pt x="202" y="54"/>
                  </a:cubicBezTo>
                  <a:cubicBezTo>
                    <a:pt x="130" y="112"/>
                    <a:pt x="87" y="170"/>
                    <a:pt x="58" y="242"/>
                  </a:cubicBezTo>
                  <a:cubicBezTo>
                    <a:pt x="15" y="314"/>
                    <a:pt x="1" y="414"/>
                    <a:pt x="1" y="501"/>
                  </a:cubicBezTo>
                  <a:cubicBezTo>
                    <a:pt x="1" y="587"/>
                    <a:pt x="15" y="674"/>
                    <a:pt x="58" y="760"/>
                  </a:cubicBezTo>
                  <a:cubicBezTo>
                    <a:pt x="87" y="832"/>
                    <a:pt x="130" y="904"/>
                    <a:pt x="202" y="947"/>
                  </a:cubicBezTo>
                  <a:cubicBezTo>
                    <a:pt x="260" y="990"/>
                    <a:pt x="332" y="1005"/>
                    <a:pt x="418" y="1005"/>
                  </a:cubicBezTo>
                  <a:cubicBezTo>
                    <a:pt x="490" y="1005"/>
                    <a:pt x="562" y="990"/>
                    <a:pt x="620" y="947"/>
                  </a:cubicBezTo>
                  <a:cubicBezTo>
                    <a:pt x="692" y="904"/>
                    <a:pt x="735" y="832"/>
                    <a:pt x="764" y="760"/>
                  </a:cubicBezTo>
                  <a:cubicBezTo>
                    <a:pt x="807" y="674"/>
                    <a:pt x="821" y="587"/>
                    <a:pt x="821" y="501"/>
                  </a:cubicBezTo>
                  <a:cubicBezTo>
                    <a:pt x="821" y="414"/>
                    <a:pt x="807" y="328"/>
                    <a:pt x="764" y="242"/>
                  </a:cubicBezTo>
                  <a:cubicBezTo>
                    <a:pt x="735" y="170"/>
                    <a:pt x="692" y="112"/>
                    <a:pt x="620" y="54"/>
                  </a:cubicBezTo>
                  <a:cubicBezTo>
                    <a:pt x="555" y="18"/>
                    <a:pt x="483" y="0"/>
                    <a:pt x="4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p:cNvSpPr/>
            <p:nvPr/>
          </p:nvSpPr>
          <p:spPr>
            <a:xfrm>
              <a:off x="1963750" y="2434100"/>
              <a:ext cx="16225" cy="24850"/>
            </a:xfrm>
            <a:custGeom>
              <a:avLst/>
              <a:gdLst/>
              <a:ahLst/>
              <a:cxnLst/>
              <a:rect l="l" t="t" r="r" b="b"/>
              <a:pathLst>
                <a:path w="649" h="994" extrusionOk="0">
                  <a:moveTo>
                    <a:pt x="332" y="547"/>
                  </a:moveTo>
                  <a:cubicBezTo>
                    <a:pt x="375" y="547"/>
                    <a:pt x="418" y="562"/>
                    <a:pt x="447" y="591"/>
                  </a:cubicBezTo>
                  <a:cubicBezTo>
                    <a:pt x="476" y="619"/>
                    <a:pt x="490" y="648"/>
                    <a:pt x="490" y="691"/>
                  </a:cubicBezTo>
                  <a:cubicBezTo>
                    <a:pt x="490" y="735"/>
                    <a:pt x="476" y="778"/>
                    <a:pt x="447" y="807"/>
                  </a:cubicBezTo>
                  <a:cubicBezTo>
                    <a:pt x="420" y="834"/>
                    <a:pt x="379" y="848"/>
                    <a:pt x="339" y="850"/>
                  </a:cubicBezTo>
                  <a:lnTo>
                    <a:pt x="339" y="850"/>
                  </a:lnTo>
                  <a:cubicBezTo>
                    <a:pt x="298" y="848"/>
                    <a:pt x="258" y="834"/>
                    <a:pt x="231" y="807"/>
                  </a:cubicBezTo>
                  <a:cubicBezTo>
                    <a:pt x="202" y="778"/>
                    <a:pt x="173" y="735"/>
                    <a:pt x="188" y="691"/>
                  </a:cubicBezTo>
                  <a:cubicBezTo>
                    <a:pt x="173" y="648"/>
                    <a:pt x="202" y="619"/>
                    <a:pt x="231" y="591"/>
                  </a:cubicBezTo>
                  <a:cubicBezTo>
                    <a:pt x="260" y="562"/>
                    <a:pt x="288" y="547"/>
                    <a:pt x="332" y="547"/>
                  </a:cubicBezTo>
                  <a:close/>
                  <a:moveTo>
                    <a:pt x="432" y="0"/>
                  </a:moveTo>
                  <a:cubicBezTo>
                    <a:pt x="389" y="29"/>
                    <a:pt x="332" y="58"/>
                    <a:pt x="288" y="101"/>
                  </a:cubicBezTo>
                  <a:cubicBezTo>
                    <a:pt x="231" y="144"/>
                    <a:pt x="188" y="187"/>
                    <a:pt x="144" y="245"/>
                  </a:cubicBezTo>
                  <a:cubicBezTo>
                    <a:pt x="101" y="288"/>
                    <a:pt x="58" y="360"/>
                    <a:pt x="43" y="418"/>
                  </a:cubicBezTo>
                  <a:cubicBezTo>
                    <a:pt x="15" y="490"/>
                    <a:pt x="0" y="562"/>
                    <a:pt x="0" y="634"/>
                  </a:cubicBezTo>
                  <a:cubicBezTo>
                    <a:pt x="0" y="706"/>
                    <a:pt x="15" y="763"/>
                    <a:pt x="43" y="821"/>
                  </a:cubicBezTo>
                  <a:cubicBezTo>
                    <a:pt x="58" y="879"/>
                    <a:pt x="101" y="922"/>
                    <a:pt x="159" y="951"/>
                  </a:cubicBezTo>
                  <a:cubicBezTo>
                    <a:pt x="216" y="979"/>
                    <a:pt x="274" y="994"/>
                    <a:pt x="332" y="994"/>
                  </a:cubicBezTo>
                  <a:cubicBezTo>
                    <a:pt x="389" y="994"/>
                    <a:pt x="447" y="994"/>
                    <a:pt x="504" y="965"/>
                  </a:cubicBezTo>
                  <a:cubicBezTo>
                    <a:pt x="548" y="936"/>
                    <a:pt x="576" y="893"/>
                    <a:pt x="605" y="850"/>
                  </a:cubicBezTo>
                  <a:cubicBezTo>
                    <a:pt x="634" y="807"/>
                    <a:pt x="648" y="749"/>
                    <a:pt x="648" y="691"/>
                  </a:cubicBezTo>
                  <a:cubicBezTo>
                    <a:pt x="648" y="634"/>
                    <a:pt x="634" y="591"/>
                    <a:pt x="605" y="547"/>
                  </a:cubicBezTo>
                  <a:cubicBezTo>
                    <a:pt x="591" y="504"/>
                    <a:pt x="548" y="461"/>
                    <a:pt x="504" y="432"/>
                  </a:cubicBezTo>
                  <a:cubicBezTo>
                    <a:pt x="461" y="418"/>
                    <a:pt x="418" y="403"/>
                    <a:pt x="360" y="403"/>
                  </a:cubicBezTo>
                  <a:cubicBezTo>
                    <a:pt x="317" y="403"/>
                    <a:pt x="260" y="418"/>
                    <a:pt x="202" y="432"/>
                  </a:cubicBezTo>
                  <a:cubicBezTo>
                    <a:pt x="198" y="437"/>
                    <a:pt x="193" y="441"/>
                    <a:pt x="188" y="445"/>
                  </a:cubicBezTo>
                  <a:lnTo>
                    <a:pt x="188" y="445"/>
                  </a:lnTo>
                  <a:cubicBezTo>
                    <a:pt x="202" y="403"/>
                    <a:pt x="231" y="360"/>
                    <a:pt x="260" y="331"/>
                  </a:cubicBezTo>
                  <a:cubicBezTo>
                    <a:pt x="303" y="288"/>
                    <a:pt x="332" y="259"/>
                    <a:pt x="375" y="216"/>
                  </a:cubicBezTo>
                  <a:cubicBezTo>
                    <a:pt x="432" y="173"/>
                    <a:pt x="490" y="130"/>
                    <a:pt x="562" y="87"/>
                  </a:cubicBezTo>
                  <a:lnTo>
                    <a:pt x="4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p:cNvSpPr/>
            <p:nvPr/>
          </p:nvSpPr>
          <p:spPr>
            <a:xfrm>
              <a:off x="1985700" y="2434100"/>
              <a:ext cx="16600" cy="24850"/>
            </a:xfrm>
            <a:custGeom>
              <a:avLst/>
              <a:gdLst/>
              <a:ahLst/>
              <a:cxnLst/>
              <a:rect l="l" t="t" r="r" b="b"/>
              <a:pathLst>
                <a:path w="664" h="994" extrusionOk="0">
                  <a:moveTo>
                    <a:pt x="332" y="547"/>
                  </a:moveTo>
                  <a:cubicBezTo>
                    <a:pt x="375" y="547"/>
                    <a:pt x="418" y="562"/>
                    <a:pt x="447" y="591"/>
                  </a:cubicBezTo>
                  <a:cubicBezTo>
                    <a:pt x="476" y="619"/>
                    <a:pt x="490" y="648"/>
                    <a:pt x="490" y="691"/>
                  </a:cubicBezTo>
                  <a:cubicBezTo>
                    <a:pt x="490" y="735"/>
                    <a:pt x="476" y="778"/>
                    <a:pt x="447" y="807"/>
                  </a:cubicBezTo>
                  <a:cubicBezTo>
                    <a:pt x="420" y="834"/>
                    <a:pt x="380" y="848"/>
                    <a:pt x="339" y="850"/>
                  </a:cubicBezTo>
                  <a:lnTo>
                    <a:pt x="339" y="850"/>
                  </a:lnTo>
                  <a:cubicBezTo>
                    <a:pt x="298" y="848"/>
                    <a:pt x="258" y="834"/>
                    <a:pt x="231" y="807"/>
                  </a:cubicBezTo>
                  <a:cubicBezTo>
                    <a:pt x="202" y="778"/>
                    <a:pt x="174" y="735"/>
                    <a:pt x="188" y="691"/>
                  </a:cubicBezTo>
                  <a:cubicBezTo>
                    <a:pt x="174" y="648"/>
                    <a:pt x="202" y="619"/>
                    <a:pt x="231" y="591"/>
                  </a:cubicBezTo>
                  <a:cubicBezTo>
                    <a:pt x="260" y="562"/>
                    <a:pt x="289" y="547"/>
                    <a:pt x="332" y="547"/>
                  </a:cubicBezTo>
                  <a:close/>
                  <a:moveTo>
                    <a:pt x="433" y="0"/>
                  </a:moveTo>
                  <a:cubicBezTo>
                    <a:pt x="390" y="29"/>
                    <a:pt x="332" y="58"/>
                    <a:pt x="289" y="101"/>
                  </a:cubicBezTo>
                  <a:cubicBezTo>
                    <a:pt x="231" y="144"/>
                    <a:pt x="188" y="187"/>
                    <a:pt x="145" y="245"/>
                  </a:cubicBezTo>
                  <a:cubicBezTo>
                    <a:pt x="102" y="288"/>
                    <a:pt x="58" y="360"/>
                    <a:pt x="44" y="418"/>
                  </a:cubicBezTo>
                  <a:cubicBezTo>
                    <a:pt x="15" y="490"/>
                    <a:pt x="1" y="562"/>
                    <a:pt x="1" y="634"/>
                  </a:cubicBezTo>
                  <a:cubicBezTo>
                    <a:pt x="1" y="706"/>
                    <a:pt x="15" y="763"/>
                    <a:pt x="44" y="821"/>
                  </a:cubicBezTo>
                  <a:cubicBezTo>
                    <a:pt x="58" y="879"/>
                    <a:pt x="102" y="922"/>
                    <a:pt x="159" y="951"/>
                  </a:cubicBezTo>
                  <a:cubicBezTo>
                    <a:pt x="217" y="979"/>
                    <a:pt x="274" y="994"/>
                    <a:pt x="332" y="994"/>
                  </a:cubicBezTo>
                  <a:cubicBezTo>
                    <a:pt x="404" y="994"/>
                    <a:pt x="462" y="979"/>
                    <a:pt x="519" y="951"/>
                  </a:cubicBezTo>
                  <a:cubicBezTo>
                    <a:pt x="562" y="936"/>
                    <a:pt x="591" y="893"/>
                    <a:pt x="620" y="850"/>
                  </a:cubicBezTo>
                  <a:cubicBezTo>
                    <a:pt x="649" y="792"/>
                    <a:pt x="663" y="749"/>
                    <a:pt x="663" y="691"/>
                  </a:cubicBezTo>
                  <a:cubicBezTo>
                    <a:pt x="663" y="634"/>
                    <a:pt x="649" y="576"/>
                    <a:pt x="620" y="533"/>
                  </a:cubicBezTo>
                  <a:cubicBezTo>
                    <a:pt x="606" y="490"/>
                    <a:pt x="562" y="461"/>
                    <a:pt x="519" y="432"/>
                  </a:cubicBezTo>
                  <a:cubicBezTo>
                    <a:pt x="488" y="411"/>
                    <a:pt x="456" y="398"/>
                    <a:pt x="419" y="398"/>
                  </a:cubicBezTo>
                  <a:cubicBezTo>
                    <a:pt x="405" y="398"/>
                    <a:pt x="391" y="400"/>
                    <a:pt x="375" y="403"/>
                  </a:cubicBezTo>
                  <a:cubicBezTo>
                    <a:pt x="360" y="400"/>
                    <a:pt x="345" y="398"/>
                    <a:pt x="331" y="398"/>
                  </a:cubicBezTo>
                  <a:cubicBezTo>
                    <a:pt x="293" y="398"/>
                    <a:pt x="259" y="411"/>
                    <a:pt x="217" y="432"/>
                  </a:cubicBezTo>
                  <a:cubicBezTo>
                    <a:pt x="213" y="435"/>
                    <a:pt x="208" y="438"/>
                    <a:pt x="204" y="441"/>
                  </a:cubicBezTo>
                  <a:lnTo>
                    <a:pt x="204" y="441"/>
                  </a:lnTo>
                  <a:cubicBezTo>
                    <a:pt x="219" y="400"/>
                    <a:pt x="247" y="358"/>
                    <a:pt x="274" y="317"/>
                  </a:cubicBezTo>
                  <a:cubicBezTo>
                    <a:pt x="303" y="288"/>
                    <a:pt x="346" y="245"/>
                    <a:pt x="375" y="216"/>
                  </a:cubicBezTo>
                  <a:cubicBezTo>
                    <a:pt x="433" y="173"/>
                    <a:pt x="490" y="130"/>
                    <a:pt x="562" y="87"/>
                  </a:cubicBezTo>
                  <a:lnTo>
                    <a:pt x="43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2101625" y="2433725"/>
              <a:ext cx="20200" cy="25225"/>
            </a:xfrm>
            <a:custGeom>
              <a:avLst/>
              <a:gdLst/>
              <a:ahLst/>
              <a:cxnLst/>
              <a:rect l="l" t="t" r="r" b="b"/>
              <a:pathLst>
                <a:path w="808" h="1009" extrusionOk="0">
                  <a:moveTo>
                    <a:pt x="404" y="159"/>
                  </a:moveTo>
                  <a:cubicBezTo>
                    <a:pt x="465" y="159"/>
                    <a:pt x="527" y="188"/>
                    <a:pt x="563" y="246"/>
                  </a:cubicBezTo>
                  <a:cubicBezTo>
                    <a:pt x="620" y="318"/>
                    <a:pt x="635" y="418"/>
                    <a:pt x="635" y="505"/>
                  </a:cubicBezTo>
                  <a:cubicBezTo>
                    <a:pt x="635" y="577"/>
                    <a:pt x="620" y="634"/>
                    <a:pt x="606" y="706"/>
                  </a:cubicBezTo>
                  <a:cubicBezTo>
                    <a:pt x="591" y="750"/>
                    <a:pt x="563" y="793"/>
                    <a:pt x="519" y="822"/>
                  </a:cubicBezTo>
                  <a:cubicBezTo>
                    <a:pt x="491" y="836"/>
                    <a:pt x="447" y="850"/>
                    <a:pt x="404" y="850"/>
                  </a:cubicBezTo>
                  <a:cubicBezTo>
                    <a:pt x="361" y="850"/>
                    <a:pt x="318" y="836"/>
                    <a:pt x="289" y="822"/>
                  </a:cubicBezTo>
                  <a:cubicBezTo>
                    <a:pt x="246" y="793"/>
                    <a:pt x="217" y="750"/>
                    <a:pt x="203" y="706"/>
                  </a:cubicBezTo>
                  <a:cubicBezTo>
                    <a:pt x="188" y="634"/>
                    <a:pt x="174" y="577"/>
                    <a:pt x="174" y="505"/>
                  </a:cubicBezTo>
                  <a:cubicBezTo>
                    <a:pt x="174" y="418"/>
                    <a:pt x="188" y="318"/>
                    <a:pt x="246" y="246"/>
                  </a:cubicBezTo>
                  <a:cubicBezTo>
                    <a:pt x="282" y="188"/>
                    <a:pt x="343" y="159"/>
                    <a:pt x="404" y="159"/>
                  </a:cubicBezTo>
                  <a:close/>
                  <a:moveTo>
                    <a:pt x="404" y="1"/>
                  </a:moveTo>
                  <a:cubicBezTo>
                    <a:pt x="332" y="1"/>
                    <a:pt x="260" y="15"/>
                    <a:pt x="188" y="58"/>
                  </a:cubicBezTo>
                  <a:cubicBezTo>
                    <a:pt x="131" y="102"/>
                    <a:pt x="73" y="174"/>
                    <a:pt x="44" y="246"/>
                  </a:cubicBezTo>
                  <a:cubicBezTo>
                    <a:pt x="15" y="318"/>
                    <a:pt x="1" y="418"/>
                    <a:pt x="1" y="505"/>
                  </a:cubicBezTo>
                  <a:cubicBezTo>
                    <a:pt x="1" y="591"/>
                    <a:pt x="15" y="678"/>
                    <a:pt x="44" y="764"/>
                  </a:cubicBezTo>
                  <a:cubicBezTo>
                    <a:pt x="73" y="836"/>
                    <a:pt x="131" y="908"/>
                    <a:pt x="188" y="951"/>
                  </a:cubicBezTo>
                  <a:cubicBezTo>
                    <a:pt x="260" y="994"/>
                    <a:pt x="332" y="1009"/>
                    <a:pt x="404" y="1009"/>
                  </a:cubicBezTo>
                  <a:cubicBezTo>
                    <a:pt x="476" y="1009"/>
                    <a:pt x="548" y="994"/>
                    <a:pt x="620" y="951"/>
                  </a:cubicBezTo>
                  <a:cubicBezTo>
                    <a:pt x="678" y="908"/>
                    <a:pt x="735" y="836"/>
                    <a:pt x="764" y="764"/>
                  </a:cubicBezTo>
                  <a:cubicBezTo>
                    <a:pt x="793" y="678"/>
                    <a:pt x="807" y="591"/>
                    <a:pt x="807" y="505"/>
                  </a:cubicBezTo>
                  <a:cubicBezTo>
                    <a:pt x="807" y="418"/>
                    <a:pt x="793" y="332"/>
                    <a:pt x="764" y="246"/>
                  </a:cubicBezTo>
                  <a:cubicBezTo>
                    <a:pt x="735" y="174"/>
                    <a:pt x="678" y="116"/>
                    <a:pt x="620" y="58"/>
                  </a:cubicBezTo>
                  <a:cubicBezTo>
                    <a:pt x="548" y="15"/>
                    <a:pt x="476" y="1"/>
                    <a:pt x="4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2127550" y="2453900"/>
              <a:ext cx="4725" cy="4700"/>
            </a:xfrm>
            <a:custGeom>
              <a:avLst/>
              <a:gdLst/>
              <a:ahLst/>
              <a:cxnLst/>
              <a:rect l="l" t="t" r="r" b="b"/>
              <a:pathLst>
                <a:path w="189" h="188" extrusionOk="0">
                  <a:moveTo>
                    <a:pt x="1" y="0"/>
                  </a:moveTo>
                  <a:lnTo>
                    <a:pt x="1" y="187"/>
                  </a:lnTo>
                  <a:lnTo>
                    <a:pt x="188" y="187"/>
                  </a:lnTo>
                  <a:lnTo>
                    <a:pt x="18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2137275" y="2434000"/>
              <a:ext cx="16600" cy="24600"/>
            </a:xfrm>
            <a:custGeom>
              <a:avLst/>
              <a:gdLst/>
              <a:ahLst/>
              <a:cxnLst/>
              <a:rect l="l" t="t" r="r" b="b"/>
              <a:pathLst>
                <a:path w="664" h="984" extrusionOk="0">
                  <a:moveTo>
                    <a:pt x="325" y="148"/>
                  </a:moveTo>
                  <a:cubicBezTo>
                    <a:pt x="364" y="148"/>
                    <a:pt x="404" y="163"/>
                    <a:pt x="433" y="191"/>
                  </a:cubicBezTo>
                  <a:cubicBezTo>
                    <a:pt x="462" y="220"/>
                    <a:pt x="476" y="263"/>
                    <a:pt x="476" y="292"/>
                  </a:cubicBezTo>
                  <a:cubicBezTo>
                    <a:pt x="476" y="335"/>
                    <a:pt x="462" y="379"/>
                    <a:pt x="433" y="407"/>
                  </a:cubicBezTo>
                  <a:cubicBezTo>
                    <a:pt x="404" y="436"/>
                    <a:pt x="361" y="451"/>
                    <a:pt x="318" y="451"/>
                  </a:cubicBezTo>
                  <a:cubicBezTo>
                    <a:pt x="289" y="451"/>
                    <a:pt x="246" y="436"/>
                    <a:pt x="217" y="407"/>
                  </a:cubicBezTo>
                  <a:cubicBezTo>
                    <a:pt x="188" y="379"/>
                    <a:pt x="174" y="335"/>
                    <a:pt x="174" y="292"/>
                  </a:cubicBezTo>
                  <a:cubicBezTo>
                    <a:pt x="174" y="263"/>
                    <a:pt x="188" y="220"/>
                    <a:pt x="217" y="191"/>
                  </a:cubicBezTo>
                  <a:cubicBezTo>
                    <a:pt x="246" y="163"/>
                    <a:pt x="285" y="148"/>
                    <a:pt x="325" y="148"/>
                  </a:cubicBezTo>
                  <a:close/>
                  <a:moveTo>
                    <a:pt x="364" y="0"/>
                  </a:moveTo>
                  <a:cubicBezTo>
                    <a:pt x="353" y="0"/>
                    <a:pt x="343" y="2"/>
                    <a:pt x="332" y="4"/>
                  </a:cubicBezTo>
                  <a:cubicBezTo>
                    <a:pt x="274" y="4"/>
                    <a:pt x="217" y="4"/>
                    <a:pt x="159" y="33"/>
                  </a:cubicBezTo>
                  <a:cubicBezTo>
                    <a:pt x="116" y="62"/>
                    <a:pt x="73" y="105"/>
                    <a:pt x="44" y="148"/>
                  </a:cubicBezTo>
                  <a:cubicBezTo>
                    <a:pt x="15" y="191"/>
                    <a:pt x="1" y="249"/>
                    <a:pt x="15" y="307"/>
                  </a:cubicBezTo>
                  <a:cubicBezTo>
                    <a:pt x="1" y="364"/>
                    <a:pt x="15" y="407"/>
                    <a:pt x="44" y="451"/>
                  </a:cubicBezTo>
                  <a:cubicBezTo>
                    <a:pt x="73" y="494"/>
                    <a:pt x="102" y="537"/>
                    <a:pt x="145" y="566"/>
                  </a:cubicBezTo>
                  <a:cubicBezTo>
                    <a:pt x="188" y="580"/>
                    <a:pt x="246" y="595"/>
                    <a:pt x="289" y="595"/>
                  </a:cubicBezTo>
                  <a:cubicBezTo>
                    <a:pt x="346" y="595"/>
                    <a:pt x="404" y="595"/>
                    <a:pt x="447" y="566"/>
                  </a:cubicBezTo>
                  <a:cubicBezTo>
                    <a:pt x="453" y="562"/>
                    <a:pt x="459" y="557"/>
                    <a:pt x="465" y="553"/>
                  </a:cubicBezTo>
                  <a:lnTo>
                    <a:pt x="465" y="553"/>
                  </a:lnTo>
                  <a:cubicBezTo>
                    <a:pt x="440" y="591"/>
                    <a:pt x="415" y="629"/>
                    <a:pt x="390" y="667"/>
                  </a:cubicBezTo>
                  <a:cubicBezTo>
                    <a:pt x="361" y="695"/>
                    <a:pt x="332" y="739"/>
                    <a:pt x="303" y="767"/>
                  </a:cubicBezTo>
                  <a:cubicBezTo>
                    <a:pt x="260" y="796"/>
                    <a:pt x="231" y="811"/>
                    <a:pt x="202" y="839"/>
                  </a:cubicBezTo>
                  <a:cubicBezTo>
                    <a:pt x="174" y="854"/>
                    <a:pt x="145" y="868"/>
                    <a:pt x="116" y="883"/>
                  </a:cubicBezTo>
                  <a:lnTo>
                    <a:pt x="231" y="983"/>
                  </a:lnTo>
                  <a:cubicBezTo>
                    <a:pt x="289" y="955"/>
                    <a:pt x="332" y="926"/>
                    <a:pt x="390" y="883"/>
                  </a:cubicBezTo>
                  <a:cubicBezTo>
                    <a:pt x="433" y="839"/>
                    <a:pt x="476" y="796"/>
                    <a:pt x="519" y="753"/>
                  </a:cubicBezTo>
                  <a:cubicBezTo>
                    <a:pt x="562" y="695"/>
                    <a:pt x="606" y="638"/>
                    <a:pt x="620" y="566"/>
                  </a:cubicBezTo>
                  <a:cubicBezTo>
                    <a:pt x="649" y="508"/>
                    <a:pt x="663" y="436"/>
                    <a:pt x="663" y="364"/>
                  </a:cubicBezTo>
                  <a:cubicBezTo>
                    <a:pt x="663" y="292"/>
                    <a:pt x="649" y="220"/>
                    <a:pt x="620" y="163"/>
                  </a:cubicBezTo>
                  <a:cubicBezTo>
                    <a:pt x="591" y="119"/>
                    <a:pt x="562" y="76"/>
                    <a:pt x="505" y="47"/>
                  </a:cubicBezTo>
                  <a:cubicBezTo>
                    <a:pt x="458" y="24"/>
                    <a:pt x="411" y="0"/>
                    <a:pt x="3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2158875" y="2434100"/>
              <a:ext cx="15525" cy="24850"/>
            </a:xfrm>
            <a:custGeom>
              <a:avLst/>
              <a:gdLst/>
              <a:ahLst/>
              <a:cxnLst/>
              <a:rect l="l" t="t" r="r" b="b"/>
              <a:pathLst>
                <a:path w="621" h="994" extrusionOk="0">
                  <a:moveTo>
                    <a:pt x="289" y="0"/>
                  </a:moveTo>
                  <a:cubicBezTo>
                    <a:pt x="246" y="0"/>
                    <a:pt x="202" y="0"/>
                    <a:pt x="145" y="15"/>
                  </a:cubicBezTo>
                  <a:cubicBezTo>
                    <a:pt x="116" y="29"/>
                    <a:pt x="73" y="43"/>
                    <a:pt x="30" y="58"/>
                  </a:cubicBezTo>
                  <a:lnTo>
                    <a:pt x="58" y="216"/>
                  </a:lnTo>
                  <a:cubicBezTo>
                    <a:pt x="87" y="202"/>
                    <a:pt x="130" y="187"/>
                    <a:pt x="159" y="173"/>
                  </a:cubicBezTo>
                  <a:cubicBezTo>
                    <a:pt x="190" y="163"/>
                    <a:pt x="213" y="153"/>
                    <a:pt x="239" y="153"/>
                  </a:cubicBezTo>
                  <a:cubicBezTo>
                    <a:pt x="250" y="153"/>
                    <a:pt x="262" y="154"/>
                    <a:pt x="274" y="159"/>
                  </a:cubicBezTo>
                  <a:cubicBezTo>
                    <a:pt x="286" y="155"/>
                    <a:pt x="297" y="153"/>
                    <a:pt x="306" y="153"/>
                  </a:cubicBezTo>
                  <a:cubicBezTo>
                    <a:pt x="333" y="153"/>
                    <a:pt x="354" y="166"/>
                    <a:pt x="375" y="187"/>
                  </a:cubicBezTo>
                  <a:cubicBezTo>
                    <a:pt x="404" y="202"/>
                    <a:pt x="418" y="231"/>
                    <a:pt x="418" y="274"/>
                  </a:cubicBezTo>
                  <a:cubicBezTo>
                    <a:pt x="418" y="303"/>
                    <a:pt x="404" y="346"/>
                    <a:pt x="375" y="360"/>
                  </a:cubicBezTo>
                  <a:cubicBezTo>
                    <a:pt x="346" y="389"/>
                    <a:pt x="303" y="403"/>
                    <a:pt x="260" y="403"/>
                  </a:cubicBezTo>
                  <a:lnTo>
                    <a:pt x="174" y="403"/>
                  </a:lnTo>
                  <a:lnTo>
                    <a:pt x="174" y="562"/>
                  </a:lnTo>
                  <a:lnTo>
                    <a:pt x="260" y="562"/>
                  </a:lnTo>
                  <a:cubicBezTo>
                    <a:pt x="318" y="562"/>
                    <a:pt x="361" y="562"/>
                    <a:pt x="404" y="591"/>
                  </a:cubicBezTo>
                  <a:cubicBezTo>
                    <a:pt x="433" y="619"/>
                    <a:pt x="447" y="663"/>
                    <a:pt x="447" y="706"/>
                  </a:cubicBezTo>
                  <a:cubicBezTo>
                    <a:pt x="447" y="749"/>
                    <a:pt x="433" y="792"/>
                    <a:pt x="404" y="807"/>
                  </a:cubicBezTo>
                  <a:cubicBezTo>
                    <a:pt x="361" y="835"/>
                    <a:pt x="318" y="850"/>
                    <a:pt x="274" y="850"/>
                  </a:cubicBezTo>
                  <a:cubicBezTo>
                    <a:pt x="231" y="850"/>
                    <a:pt x="188" y="835"/>
                    <a:pt x="159" y="835"/>
                  </a:cubicBezTo>
                  <a:cubicBezTo>
                    <a:pt x="116" y="821"/>
                    <a:pt x="87" y="807"/>
                    <a:pt x="44" y="792"/>
                  </a:cubicBezTo>
                  <a:lnTo>
                    <a:pt x="1" y="936"/>
                  </a:lnTo>
                  <a:cubicBezTo>
                    <a:pt x="44" y="951"/>
                    <a:pt x="73" y="965"/>
                    <a:pt x="116" y="979"/>
                  </a:cubicBezTo>
                  <a:cubicBezTo>
                    <a:pt x="174" y="994"/>
                    <a:pt x="217" y="994"/>
                    <a:pt x="274" y="994"/>
                  </a:cubicBezTo>
                  <a:cubicBezTo>
                    <a:pt x="332" y="994"/>
                    <a:pt x="404" y="994"/>
                    <a:pt x="462" y="965"/>
                  </a:cubicBezTo>
                  <a:cubicBezTo>
                    <a:pt x="505" y="951"/>
                    <a:pt x="548" y="907"/>
                    <a:pt x="577" y="864"/>
                  </a:cubicBezTo>
                  <a:cubicBezTo>
                    <a:pt x="606" y="821"/>
                    <a:pt x="620" y="763"/>
                    <a:pt x="620" y="706"/>
                  </a:cubicBezTo>
                  <a:cubicBezTo>
                    <a:pt x="620" y="648"/>
                    <a:pt x="606" y="591"/>
                    <a:pt x="562" y="547"/>
                  </a:cubicBezTo>
                  <a:cubicBezTo>
                    <a:pt x="530" y="504"/>
                    <a:pt x="490" y="485"/>
                    <a:pt x="441" y="473"/>
                  </a:cubicBezTo>
                  <a:lnTo>
                    <a:pt x="441" y="473"/>
                  </a:lnTo>
                  <a:cubicBezTo>
                    <a:pt x="480" y="457"/>
                    <a:pt x="514" y="433"/>
                    <a:pt x="534" y="403"/>
                  </a:cubicBezTo>
                  <a:cubicBezTo>
                    <a:pt x="562" y="360"/>
                    <a:pt x="591" y="303"/>
                    <a:pt x="591" y="245"/>
                  </a:cubicBezTo>
                  <a:cubicBezTo>
                    <a:pt x="591" y="159"/>
                    <a:pt x="534" y="72"/>
                    <a:pt x="447" y="29"/>
                  </a:cubicBezTo>
                  <a:cubicBezTo>
                    <a:pt x="404" y="15"/>
                    <a:pt x="346" y="0"/>
                    <a:pt x="2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p:cNvSpPr/>
            <p:nvPr/>
          </p:nvSpPr>
          <p:spPr>
            <a:xfrm>
              <a:off x="2179050" y="2434450"/>
              <a:ext cx="19450" cy="24150"/>
            </a:xfrm>
            <a:custGeom>
              <a:avLst/>
              <a:gdLst/>
              <a:ahLst/>
              <a:cxnLst/>
              <a:rect l="l" t="t" r="r" b="b"/>
              <a:pathLst>
                <a:path w="778" h="966" extrusionOk="0">
                  <a:moveTo>
                    <a:pt x="490" y="308"/>
                  </a:moveTo>
                  <a:lnTo>
                    <a:pt x="490" y="605"/>
                  </a:lnTo>
                  <a:lnTo>
                    <a:pt x="285" y="605"/>
                  </a:lnTo>
                  <a:lnTo>
                    <a:pt x="490" y="308"/>
                  </a:lnTo>
                  <a:close/>
                  <a:moveTo>
                    <a:pt x="533" y="1"/>
                  </a:moveTo>
                  <a:lnTo>
                    <a:pt x="0" y="749"/>
                  </a:lnTo>
                  <a:lnTo>
                    <a:pt x="490" y="749"/>
                  </a:lnTo>
                  <a:lnTo>
                    <a:pt x="490" y="965"/>
                  </a:lnTo>
                  <a:lnTo>
                    <a:pt x="663" y="965"/>
                  </a:lnTo>
                  <a:lnTo>
                    <a:pt x="663" y="749"/>
                  </a:lnTo>
                  <a:lnTo>
                    <a:pt x="778" y="749"/>
                  </a:lnTo>
                  <a:lnTo>
                    <a:pt x="778" y="605"/>
                  </a:lnTo>
                  <a:lnTo>
                    <a:pt x="663" y="605"/>
                  </a:lnTo>
                  <a:lnTo>
                    <a:pt x="66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p:cNvSpPr/>
            <p:nvPr/>
          </p:nvSpPr>
          <p:spPr>
            <a:xfrm>
              <a:off x="1553675" y="2553625"/>
              <a:ext cx="670400" cy="25"/>
            </a:xfrm>
            <a:custGeom>
              <a:avLst/>
              <a:gdLst/>
              <a:ahLst/>
              <a:cxnLst/>
              <a:rect l="l" t="t" r="r" b="b"/>
              <a:pathLst>
                <a:path w="26816" h="1" fill="none" extrusionOk="0">
                  <a:moveTo>
                    <a:pt x="0" y="0"/>
                  </a:moveTo>
                  <a:lnTo>
                    <a:pt x="26815" y="0"/>
                  </a:lnTo>
                </a:path>
              </a:pathLst>
            </a:custGeom>
            <a:noFill/>
            <a:ln w="9525" cap="flat" cmpd="sng">
              <a:solidFill>
                <a:schemeClr val="lt1"/>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
            <p:cNvSpPr/>
            <p:nvPr/>
          </p:nvSpPr>
          <p:spPr>
            <a:xfrm>
              <a:off x="1890650" y="2512575"/>
              <a:ext cx="7950" cy="24150"/>
            </a:xfrm>
            <a:custGeom>
              <a:avLst/>
              <a:gdLst/>
              <a:ahLst/>
              <a:cxnLst/>
              <a:rect l="l" t="t" r="r" b="b"/>
              <a:pathLst>
                <a:path w="318" h="966" extrusionOk="0">
                  <a:moveTo>
                    <a:pt x="188" y="1"/>
                  </a:moveTo>
                  <a:cubicBezTo>
                    <a:pt x="174" y="15"/>
                    <a:pt x="159" y="44"/>
                    <a:pt x="130" y="58"/>
                  </a:cubicBezTo>
                  <a:cubicBezTo>
                    <a:pt x="116" y="87"/>
                    <a:pt x="87" y="101"/>
                    <a:pt x="73" y="116"/>
                  </a:cubicBezTo>
                  <a:cubicBezTo>
                    <a:pt x="44" y="130"/>
                    <a:pt x="30" y="145"/>
                    <a:pt x="1" y="145"/>
                  </a:cubicBezTo>
                  <a:lnTo>
                    <a:pt x="15" y="303"/>
                  </a:lnTo>
                  <a:cubicBezTo>
                    <a:pt x="44" y="289"/>
                    <a:pt x="58" y="289"/>
                    <a:pt x="87" y="274"/>
                  </a:cubicBezTo>
                  <a:lnTo>
                    <a:pt x="145" y="245"/>
                  </a:lnTo>
                  <a:lnTo>
                    <a:pt x="145" y="966"/>
                  </a:lnTo>
                  <a:lnTo>
                    <a:pt x="318" y="966"/>
                  </a:lnTo>
                  <a:lnTo>
                    <a:pt x="3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
            <p:cNvSpPr/>
            <p:nvPr/>
          </p:nvSpPr>
          <p:spPr>
            <a:xfrm>
              <a:off x="1905775" y="2512225"/>
              <a:ext cx="15150" cy="25225"/>
            </a:xfrm>
            <a:custGeom>
              <a:avLst/>
              <a:gdLst/>
              <a:ahLst/>
              <a:cxnLst/>
              <a:rect l="l" t="t" r="r" b="b"/>
              <a:pathLst>
                <a:path w="606" h="1009" extrusionOk="0">
                  <a:moveTo>
                    <a:pt x="289" y="0"/>
                  </a:moveTo>
                  <a:cubicBezTo>
                    <a:pt x="231" y="0"/>
                    <a:pt x="188" y="0"/>
                    <a:pt x="145" y="15"/>
                  </a:cubicBezTo>
                  <a:cubicBezTo>
                    <a:pt x="101" y="29"/>
                    <a:pt x="58" y="43"/>
                    <a:pt x="29" y="58"/>
                  </a:cubicBezTo>
                  <a:lnTo>
                    <a:pt x="58" y="216"/>
                  </a:lnTo>
                  <a:cubicBezTo>
                    <a:pt x="87" y="202"/>
                    <a:pt x="116" y="173"/>
                    <a:pt x="159" y="173"/>
                  </a:cubicBezTo>
                  <a:cubicBezTo>
                    <a:pt x="188" y="159"/>
                    <a:pt x="231" y="144"/>
                    <a:pt x="274" y="144"/>
                  </a:cubicBezTo>
                  <a:cubicBezTo>
                    <a:pt x="303" y="144"/>
                    <a:pt x="346" y="159"/>
                    <a:pt x="375" y="187"/>
                  </a:cubicBezTo>
                  <a:cubicBezTo>
                    <a:pt x="390" y="202"/>
                    <a:pt x="404" y="231"/>
                    <a:pt x="404" y="274"/>
                  </a:cubicBezTo>
                  <a:cubicBezTo>
                    <a:pt x="404" y="303"/>
                    <a:pt x="390" y="331"/>
                    <a:pt x="375" y="360"/>
                  </a:cubicBezTo>
                  <a:cubicBezTo>
                    <a:pt x="343" y="381"/>
                    <a:pt x="312" y="395"/>
                    <a:pt x="286" y="395"/>
                  </a:cubicBezTo>
                  <a:cubicBezTo>
                    <a:pt x="276" y="395"/>
                    <a:pt x="268" y="393"/>
                    <a:pt x="260" y="389"/>
                  </a:cubicBezTo>
                  <a:lnTo>
                    <a:pt x="159" y="389"/>
                  </a:lnTo>
                  <a:lnTo>
                    <a:pt x="159" y="562"/>
                  </a:lnTo>
                  <a:lnTo>
                    <a:pt x="260" y="562"/>
                  </a:lnTo>
                  <a:cubicBezTo>
                    <a:pt x="303" y="562"/>
                    <a:pt x="346" y="576"/>
                    <a:pt x="390" y="591"/>
                  </a:cubicBezTo>
                  <a:cubicBezTo>
                    <a:pt x="418" y="619"/>
                    <a:pt x="433" y="663"/>
                    <a:pt x="433" y="706"/>
                  </a:cubicBezTo>
                  <a:cubicBezTo>
                    <a:pt x="433" y="749"/>
                    <a:pt x="418" y="792"/>
                    <a:pt x="390" y="821"/>
                  </a:cubicBezTo>
                  <a:cubicBezTo>
                    <a:pt x="346" y="836"/>
                    <a:pt x="303" y="850"/>
                    <a:pt x="274" y="850"/>
                  </a:cubicBezTo>
                  <a:cubicBezTo>
                    <a:pt x="231" y="850"/>
                    <a:pt x="188" y="850"/>
                    <a:pt x="145" y="836"/>
                  </a:cubicBezTo>
                  <a:cubicBezTo>
                    <a:pt x="101" y="821"/>
                    <a:pt x="73" y="807"/>
                    <a:pt x="44" y="792"/>
                  </a:cubicBezTo>
                  <a:lnTo>
                    <a:pt x="1" y="936"/>
                  </a:lnTo>
                  <a:cubicBezTo>
                    <a:pt x="29" y="951"/>
                    <a:pt x="73" y="965"/>
                    <a:pt x="116" y="980"/>
                  </a:cubicBezTo>
                  <a:cubicBezTo>
                    <a:pt x="159" y="994"/>
                    <a:pt x="217" y="1008"/>
                    <a:pt x="274" y="1008"/>
                  </a:cubicBezTo>
                  <a:cubicBezTo>
                    <a:pt x="332" y="1008"/>
                    <a:pt x="390" y="994"/>
                    <a:pt x="447" y="965"/>
                  </a:cubicBezTo>
                  <a:cubicBezTo>
                    <a:pt x="490" y="951"/>
                    <a:pt x="534" y="908"/>
                    <a:pt x="562" y="864"/>
                  </a:cubicBezTo>
                  <a:cubicBezTo>
                    <a:pt x="591" y="821"/>
                    <a:pt x="606" y="764"/>
                    <a:pt x="606" y="706"/>
                  </a:cubicBezTo>
                  <a:cubicBezTo>
                    <a:pt x="606" y="648"/>
                    <a:pt x="591" y="591"/>
                    <a:pt x="548" y="533"/>
                  </a:cubicBezTo>
                  <a:cubicBezTo>
                    <a:pt x="519" y="504"/>
                    <a:pt x="483" y="481"/>
                    <a:pt x="445" y="470"/>
                  </a:cubicBezTo>
                  <a:lnTo>
                    <a:pt x="445" y="470"/>
                  </a:lnTo>
                  <a:cubicBezTo>
                    <a:pt x="477" y="454"/>
                    <a:pt x="505" y="432"/>
                    <a:pt x="534" y="403"/>
                  </a:cubicBezTo>
                  <a:cubicBezTo>
                    <a:pt x="562" y="360"/>
                    <a:pt x="577" y="303"/>
                    <a:pt x="577" y="245"/>
                  </a:cubicBezTo>
                  <a:cubicBezTo>
                    <a:pt x="577" y="159"/>
                    <a:pt x="534" y="72"/>
                    <a:pt x="447" y="29"/>
                  </a:cubicBezTo>
                  <a:cubicBezTo>
                    <a:pt x="390" y="0"/>
                    <a:pt x="346" y="0"/>
                    <a:pt x="28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
            <p:cNvSpPr/>
            <p:nvPr/>
          </p:nvSpPr>
          <p:spPr>
            <a:xfrm>
              <a:off x="1927025" y="2512575"/>
              <a:ext cx="7950" cy="24150"/>
            </a:xfrm>
            <a:custGeom>
              <a:avLst/>
              <a:gdLst/>
              <a:ahLst/>
              <a:cxnLst/>
              <a:rect l="l" t="t" r="r" b="b"/>
              <a:pathLst>
                <a:path w="318" h="966" extrusionOk="0">
                  <a:moveTo>
                    <a:pt x="188" y="1"/>
                  </a:moveTo>
                  <a:cubicBezTo>
                    <a:pt x="173" y="15"/>
                    <a:pt x="159" y="44"/>
                    <a:pt x="144" y="58"/>
                  </a:cubicBezTo>
                  <a:cubicBezTo>
                    <a:pt x="116" y="87"/>
                    <a:pt x="101" y="101"/>
                    <a:pt x="72" y="116"/>
                  </a:cubicBezTo>
                  <a:cubicBezTo>
                    <a:pt x="58" y="130"/>
                    <a:pt x="29" y="145"/>
                    <a:pt x="0" y="145"/>
                  </a:cubicBezTo>
                  <a:lnTo>
                    <a:pt x="29" y="303"/>
                  </a:lnTo>
                  <a:cubicBezTo>
                    <a:pt x="44" y="289"/>
                    <a:pt x="72" y="289"/>
                    <a:pt x="87" y="274"/>
                  </a:cubicBezTo>
                  <a:cubicBezTo>
                    <a:pt x="101" y="274"/>
                    <a:pt x="130" y="260"/>
                    <a:pt x="144" y="245"/>
                  </a:cubicBezTo>
                  <a:lnTo>
                    <a:pt x="144" y="966"/>
                  </a:lnTo>
                  <a:lnTo>
                    <a:pt x="317" y="966"/>
                  </a:lnTo>
                  <a:lnTo>
                    <a:pt x="31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1942500" y="2532375"/>
              <a:ext cx="4700" cy="4350"/>
            </a:xfrm>
            <a:custGeom>
              <a:avLst/>
              <a:gdLst/>
              <a:ahLst/>
              <a:cxnLst/>
              <a:rect l="l" t="t" r="r" b="b"/>
              <a:pathLst>
                <a:path w="188" h="174" extrusionOk="0">
                  <a:moveTo>
                    <a:pt x="1" y="1"/>
                  </a:moveTo>
                  <a:lnTo>
                    <a:pt x="1" y="174"/>
                  </a:lnTo>
                  <a:lnTo>
                    <a:pt x="188" y="174"/>
                  </a:lnTo>
                  <a:lnTo>
                    <a:pt x="1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1952575" y="2512575"/>
              <a:ext cx="15875" cy="24150"/>
            </a:xfrm>
            <a:custGeom>
              <a:avLst/>
              <a:gdLst/>
              <a:ahLst/>
              <a:cxnLst/>
              <a:rect l="l" t="t" r="r" b="b"/>
              <a:pathLst>
                <a:path w="635" h="966" extrusionOk="0">
                  <a:moveTo>
                    <a:pt x="1" y="1"/>
                  </a:moveTo>
                  <a:lnTo>
                    <a:pt x="1" y="173"/>
                  </a:lnTo>
                  <a:lnTo>
                    <a:pt x="388" y="173"/>
                  </a:lnTo>
                  <a:lnTo>
                    <a:pt x="58" y="966"/>
                  </a:lnTo>
                  <a:lnTo>
                    <a:pt x="231" y="966"/>
                  </a:lnTo>
                  <a:lnTo>
                    <a:pt x="63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p:cNvSpPr/>
            <p:nvPr/>
          </p:nvSpPr>
          <p:spPr>
            <a:xfrm>
              <a:off x="1972750" y="2512575"/>
              <a:ext cx="15850" cy="24150"/>
            </a:xfrm>
            <a:custGeom>
              <a:avLst/>
              <a:gdLst/>
              <a:ahLst/>
              <a:cxnLst/>
              <a:rect l="l" t="t" r="r" b="b"/>
              <a:pathLst>
                <a:path w="634" h="966" extrusionOk="0">
                  <a:moveTo>
                    <a:pt x="0" y="1"/>
                  </a:moveTo>
                  <a:lnTo>
                    <a:pt x="0" y="173"/>
                  </a:lnTo>
                  <a:lnTo>
                    <a:pt x="388" y="173"/>
                  </a:lnTo>
                  <a:lnTo>
                    <a:pt x="58" y="966"/>
                  </a:lnTo>
                  <a:lnTo>
                    <a:pt x="231" y="966"/>
                  </a:lnTo>
                  <a:lnTo>
                    <a:pt x="63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
            <p:cNvSpPr/>
            <p:nvPr/>
          </p:nvSpPr>
          <p:spPr>
            <a:xfrm>
              <a:off x="2101275" y="2512575"/>
              <a:ext cx="7575" cy="24150"/>
            </a:xfrm>
            <a:custGeom>
              <a:avLst/>
              <a:gdLst/>
              <a:ahLst/>
              <a:cxnLst/>
              <a:rect l="l" t="t" r="r" b="b"/>
              <a:pathLst>
                <a:path w="303" h="966" extrusionOk="0">
                  <a:moveTo>
                    <a:pt x="173" y="1"/>
                  </a:moveTo>
                  <a:cubicBezTo>
                    <a:pt x="159" y="15"/>
                    <a:pt x="145" y="44"/>
                    <a:pt x="130" y="58"/>
                  </a:cubicBezTo>
                  <a:cubicBezTo>
                    <a:pt x="101" y="87"/>
                    <a:pt x="87" y="101"/>
                    <a:pt x="58" y="116"/>
                  </a:cubicBezTo>
                  <a:cubicBezTo>
                    <a:pt x="44" y="130"/>
                    <a:pt x="15" y="145"/>
                    <a:pt x="1" y="145"/>
                  </a:cubicBezTo>
                  <a:lnTo>
                    <a:pt x="15" y="303"/>
                  </a:lnTo>
                  <a:cubicBezTo>
                    <a:pt x="29" y="289"/>
                    <a:pt x="58" y="289"/>
                    <a:pt x="73" y="274"/>
                  </a:cubicBezTo>
                  <a:cubicBezTo>
                    <a:pt x="87" y="274"/>
                    <a:pt x="116" y="260"/>
                    <a:pt x="130" y="245"/>
                  </a:cubicBezTo>
                  <a:lnTo>
                    <a:pt x="130" y="966"/>
                  </a:lnTo>
                  <a:lnTo>
                    <a:pt x="303" y="966"/>
                  </a:lnTo>
                  <a:lnTo>
                    <a:pt x="30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
            <p:cNvSpPr/>
            <p:nvPr/>
          </p:nvSpPr>
          <p:spPr>
            <a:xfrm>
              <a:off x="2116400" y="2532375"/>
              <a:ext cx="4700" cy="4350"/>
            </a:xfrm>
            <a:custGeom>
              <a:avLst/>
              <a:gdLst/>
              <a:ahLst/>
              <a:cxnLst/>
              <a:rect l="l" t="t" r="r" b="b"/>
              <a:pathLst>
                <a:path w="188" h="174" extrusionOk="0">
                  <a:moveTo>
                    <a:pt x="0" y="1"/>
                  </a:moveTo>
                  <a:lnTo>
                    <a:pt x="0" y="174"/>
                  </a:lnTo>
                  <a:lnTo>
                    <a:pt x="188" y="174"/>
                  </a:lnTo>
                  <a:lnTo>
                    <a:pt x="1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
            <p:cNvSpPr/>
            <p:nvPr/>
          </p:nvSpPr>
          <p:spPr>
            <a:xfrm>
              <a:off x="2126850" y="2512575"/>
              <a:ext cx="15500" cy="24650"/>
            </a:xfrm>
            <a:custGeom>
              <a:avLst/>
              <a:gdLst/>
              <a:ahLst/>
              <a:cxnLst/>
              <a:rect l="l" t="t" r="r" b="b"/>
              <a:pathLst>
                <a:path w="620" h="986" extrusionOk="0">
                  <a:moveTo>
                    <a:pt x="101" y="1"/>
                  </a:moveTo>
                  <a:lnTo>
                    <a:pt x="43" y="519"/>
                  </a:lnTo>
                  <a:lnTo>
                    <a:pt x="130" y="505"/>
                  </a:lnTo>
                  <a:lnTo>
                    <a:pt x="230" y="505"/>
                  </a:lnTo>
                  <a:cubicBezTo>
                    <a:pt x="274" y="505"/>
                    <a:pt x="331" y="519"/>
                    <a:pt x="374" y="548"/>
                  </a:cubicBezTo>
                  <a:cubicBezTo>
                    <a:pt x="418" y="577"/>
                    <a:pt x="432" y="620"/>
                    <a:pt x="432" y="663"/>
                  </a:cubicBezTo>
                  <a:cubicBezTo>
                    <a:pt x="432" y="706"/>
                    <a:pt x="418" y="750"/>
                    <a:pt x="389" y="778"/>
                  </a:cubicBezTo>
                  <a:cubicBezTo>
                    <a:pt x="346" y="807"/>
                    <a:pt x="302" y="822"/>
                    <a:pt x="259" y="822"/>
                  </a:cubicBezTo>
                  <a:cubicBezTo>
                    <a:pt x="216" y="822"/>
                    <a:pt x="187" y="822"/>
                    <a:pt x="144" y="793"/>
                  </a:cubicBezTo>
                  <a:cubicBezTo>
                    <a:pt x="101" y="793"/>
                    <a:pt x="72" y="764"/>
                    <a:pt x="43" y="750"/>
                  </a:cubicBezTo>
                  <a:lnTo>
                    <a:pt x="0" y="908"/>
                  </a:lnTo>
                  <a:cubicBezTo>
                    <a:pt x="29" y="937"/>
                    <a:pt x="72" y="951"/>
                    <a:pt x="115" y="966"/>
                  </a:cubicBezTo>
                  <a:cubicBezTo>
                    <a:pt x="158" y="980"/>
                    <a:pt x="216" y="980"/>
                    <a:pt x="259" y="980"/>
                  </a:cubicBezTo>
                  <a:cubicBezTo>
                    <a:pt x="279" y="984"/>
                    <a:pt x="297" y="986"/>
                    <a:pt x="314" y="986"/>
                  </a:cubicBezTo>
                  <a:cubicBezTo>
                    <a:pt x="362" y="986"/>
                    <a:pt x="404" y="972"/>
                    <a:pt x="447" y="951"/>
                  </a:cubicBezTo>
                  <a:cubicBezTo>
                    <a:pt x="490" y="922"/>
                    <a:pt x="533" y="879"/>
                    <a:pt x="562" y="836"/>
                  </a:cubicBezTo>
                  <a:cubicBezTo>
                    <a:pt x="619" y="735"/>
                    <a:pt x="619" y="605"/>
                    <a:pt x="562" y="505"/>
                  </a:cubicBezTo>
                  <a:cubicBezTo>
                    <a:pt x="533" y="461"/>
                    <a:pt x="504" y="418"/>
                    <a:pt x="447" y="404"/>
                  </a:cubicBezTo>
                  <a:cubicBezTo>
                    <a:pt x="403" y="375"/>
                    <a:pt x="346" y="361"/>
                    <a:pt x="288" y="361"/>
                  </a:cubicBezTo>
                  <a:lnTo>
                    <a:pt x="216" y="361"/>
                  </a:lnTo>
                  <a:lnTo>
                    <a:pt x="214" y="361"/>
                  </a:lnTo>
                  <a:lnTo>
                    <a:pt x="214" y="361"/>
                  </a:lnTo>
                  <a:lnTo>
                    <a:pt x="245" y="173"/>
                  </a:lnTo>
                  <a:lnTo>
                    <a:pt x="547" y="173"/>
                  </a:lnTo>
                  <a:lnTo>
                    <a:pt x="56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
            <p:cNvSpPr/>
            <p:nvPr/>
          </p:nvSpPr>
          <p:spPr>
            <a:xfrm>
              <a:off x="2147725" y="2512225"/>
              <a:ext cx="16225" cy="25225"/>
            </a:xfrm>
            <a:custGeom>
              <a:avLst/>
              <a:gdLst/>
              <a:ahLst/>
              <a:cxnLst/>
              <a:rect l="l" t="t" r="r" b="b"/>
              <a:pathLst>
                <a:path w="649" h="1009" extrusionOk="0">
                  <a:moveTo>
                    <a:pt x="346" y="547"/>
                  </a:moveTo>
                  <a:cubicBezTo>
                    <a:pt x="375" y="547"/>
                    <a:pt x="418" y="562"/>
                    <a:pt x="447" y="591"/>
                  </a:cubicBezTo>
                  <a:cubicBezTo>
                    <a:pt x="476" y="619"/>
                    <a:pt x="490" y="663"/>
                    <a:pt x="490" y="692"/>
                  </a:cubicBezTo>
                  <a:cubicBezTo>
                    <a:pt x="490" y="735"/>
                    <a:pt x="476" y="778"/>
                    <a:pt x="447" y="807"/>
                  </a:cubicBezTo>
                  <a:cubicBezTo>
                    <a:pt x="418" y="836"/>
                    <a:pt x="375" y="850"/>
                    <a:pt x="346" y="850"/>
                  </a:cubicBezTo>
                  <a:cubicBezTo>
                    <a:pt x="338" y="853"/>
                    <a:pt x="330" y="854"/>
                    <a:pt x="322" y="854"/>
                  </a:cubicBezTo>
                  <a:cubicBezTo>
                    <a:pt x="287" y="854"/>
                    <a:pt x="254" y="830"/>
                    <a:pt x="231" y="807"/>
                  </a:cubicBezTo>
                  <a:cubicBezTo>
                    <a:pt x="202" y="778"/>
                    <a:pt x="188" y="735"/>
                    <a:pt x="188" y="692"/>
                  </a:cubicBezTo>
                  <a:cubicBezTo>
                    <a:pt x="188" y="663"/>
                    <a:pt x="202" y="619"/>
                    <a:pt x="231" y="591"/>
                  </a:cubicBezTo>
                  <a:cubicBezTo>
                    <a:pt x="260" y="562"/>
                    <a:pt x="303" y="547"/>
                    <a:pt x="346" y="547"/>
                  </a:cubicBezTo>
                  <a:close/>
                  <a:moveTo>
                    <a:pt x="447" y="0"/>
                  </a:moveTo>
                  <a:cubicBezTo>
                    <a:pt x="389" y="29"/>
                    <a:pt x="332" y="58"/>
                    <a:pt x="288" y="101"/>
                  </a:cubicBezTo>
                  <a:cubicBezTo>
                    <a:pt x="245" y="144"/>
                    <a:pt x="188" y="187"/>
                    <a:pt x="144" y="245"/>
                  </a:cubicBezTo>
                  <a:cubicBezTo>
                    <a:pt x="101" y="303"/>
                    <a:pt x="72" y="360"/>
                    <a:pt x="44" y="418"/>
                  </a:cubicBezTo>
                  <a:cubicBezTo>
                    <a:pt x="15" y="490"/>
                    <a:pt x="0" y="562"/>
                    <a:pt x="0" y="648"/>
                  </a:cubicBezTo>
                  <a:cubicBezTo>
                    <a:pt x="0" y="706"/>
                    <a:pt x="15" y="778"/>
                    <a:pt x="44" y="836"/>
                  </a:cubicBezTo>
                  <a:cubicBezTo>
                    <a:pt x="72" y="879"/>
                    <a:pt x="101" y="922"/>
                    <a:pt x="159" y="951"/>
                  </a:cubicBezTo>
                  <a:cubicBezTo>
                    <a:pt x="216" y="994"/>
                    <a:pt x="274" y="1008"/>
                    <a:pt x="346" y="1008"/>
                  </a:cubicBezTo>
                  <a:cubicBezTo>
                    <a:pt x="389" y="1008"/>
                    <a:pt x="447" y="994"/>
                    <a:pt x="504" y="965"/>
                  </a:cubicBezTo>
                  <a:cubicBezTo>
                    <a:pt x="548" y="936"/>
                    <a:pt x="591" y="908"/>
                    <a:pt x="620" y="850"/>
                  </a:cubicBezTo>
                  <a:cubicBezTo>
                    <a:pt x="634" y="807"/>
                    <a:pt x="648" y="749"/>
                    <a:pt x="648" y="692"/>
                  </a:cubicBezTo>
                  <a:cubicBezTo>
                    <a:pt x="648" y="648"/>
                    <a:pt x="634" y="591"/>
                    <a:pt x="620" y="547"/>
                  </a:cubicBezTo>
                  <a:cubicBezTo>
                    <a:pt x="591" y="504"/>
                    <a:pt x="562" y="461"/>
                    <a:pt x="519" y="447"/>
                  </a:cubicBezTo>
                  <a:cubicBezTo>
                    <a:pt x="476" y="418"/>
                    <a:pt x="418" y="403"/>
                    <a:pt x="375" y="403"/>
                  </a:cubicBezTo>
                  <a:cubicBezTo>
                    <a:pt x="317" y="403"/>
                    <a:pt x="260" y="418"/>
                    <a:pt x="216" y="447"/>
                  </a:cubicBezTo>
                  <a:cubicBezTo>
                    <a:pt x="206" y="450"/>
                    <a:pt x="196" y="455"/>
                    <a:pt x="187" y="462"/>
                  </a:cubicBezTo>
                  <a:lnTo>
                    <a:pt x="187" y="462"/>
                  </a:lnTo>
                  <a:cubicBezTo>
                    <a:pt x="187" y="461"/>
                    <a:pt x="188" y="461"/>
                    <a:pt x="188" y="461"/>
                  </a:cubicBezTo>
                  <a:cubicBezTo>
                    <a:pt x="216" y="418"/>
                    <a:pt x="231" y="375"/>
                    <a:pt x="274" y="331"/>
                  </a:cubicBezTo>
                  <a:cubicBezTo>
                    <a:pt x="303" y="288"/>
                    <a:pt x="332" y="259"/>
                    <a:pt x="375" y="231"/>
                  </a:cubicBezTo>
                  <a:cubicBezTo>
                    <a:pt x="432" y="173"/>
                    <a:pt x="490" y="130"/>
                    <a:pt x="562" y="101"/>
                  </a:cubicBezTo>
                  <a:lnTo>
                    <a:pt x="44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
            <p:cNvSpPr/>
            <p:nvPr/>
          </p:nvSpPr>
          <p:spPr>
            <a:xfrm>
              <a:off x="2169675" y="2512225"/>
              <a:ext cx="16225" cy="25225"/>
            </a:xfrm>
            <a:custGeom>
              <a:avLst/>
              <a:gdLst/>
              <a:ahLst/>
              <a:cxnLst/>
              <a:rect l="l" t="t" r="r" b="b"/>
              <a:pathLst>
                <a:path w="649" h="1009" extrusionOk="0">
                  <a:moveTo>
                    <a:pt x="346" y="547"/>
                  </a:moveTo>
                  <a:cubicBezTo>
                    <a:pt x="375" y="547"/>
                    <a:pt x="418" y="562"/>
                    <a:pt x="447" y="591"/>
                  </a:cubicBezTo>
                  <a:cubicBezTo>
                    <a:pt x="476" y="619"/>
                    <a:pt x="490" y="663"/>
                    <a:pt x="490" y="692"/>
                  </a:cubicBezTo>
                  <a:cubicBezTo>
                    <a:pt x="490" y="735"/>
                    <a:pt x="476" y="778"/>
                    <a:pt x="447" y="807"/>
                  </a:cubicBezTo>
                  <a:cubicBezTo>
                    <a:pt x="418" y="836"/>
                    <a:pt x="375" y="850"/>
                    <a:pt x="346" y="850"/>
                  </a:cubicBezTo>
                  <a:cubicBezTo>
                    <a:pt x="339" y="853"/>
                    <a:pt x="331" y="854"/>
                    <a:pt x="323" y="854"/>
                  </a:cubicBezTo>
                  <a:cubicBezTo>
                    <a:pt x="288" y="854"/>
                    <a:pt x="255" y="830"/>
                    <a:pt x="231" y="807"/>
                  </a:cubicBezTo>
                  <a:cubicBezTo>
                    <a:pt x="202" y="778"/>
                    <a:pt x="188" y="735"/>
                    <a:pt x="188" y="692"/>
                  </a:cubicBezTo>
                  <a:cubicBezTo>
                    <a:pt x="188" y="663"/>
                    <a:pt x="202" y="619"/>
                    <a:pt x="231" y="591"/>
                  </a:cubicBezTo>
                  <a:cubicBezTo>
                    <a:pt x="260" y="562"/>
                    <a:pt x="303" y="547"/>
                    <a:pt x="346" y="547"/>
                  </a:cubicBezTo>
                  <a:close/>
                  <a:moveTo>
                    <a:pt x="447" y="0"/>
                  </a:moveTo>
                  <a:cubicBezTo>
                    <a:pt x="390" y="29"/>
                    <a:pt x="332" y="58"/>
                    <a:pt x="289" y="101"/>
                  </a:cubicBezTo>
                  <a:cubicBezTo>
                    <a:pt x="246" y="144"/>
                    <a:pt x="188" y="187"/>
                    <a:pt x="145" y="245"/>
                  </a:cubicBezTo>
                  <a:cubicBezTo>
                    <a:pt x="102" y="303"/>
                    <a:pt x="73" y="360"/>
                    <a:pt x="44" y="418"/>
                  </a:cubicBezTo>
                  <a:cubicBezTo>
                    <a:pt x="15" y="490"/>
                    <a:pt x="1" y="562"/>
                    <a:pt x="1" y="648"/>
                  </a:cubicBezTo>
                  <a:cubicBezTo>
                    <a:pt x="1" y="706"/>
                    <a:pt x="15" y="778"/>
                    <a:pt x="44" y="836"/>
                  </a:cubicBezTo>
                  <a:cubicBezTo>
                    <a:pt x="73" y="879"/>
                    <a:pt x="102" y="922"/>
                    <a:pt x="159" y="951"/>
                  </a:cubicBezTo>
                  <a:cubicBezTo>
                    <a:pt x="217" y="994"/>
                    <a:pt x="274" y="1008"/>
                    <a:pt x="346" y="1008"/>
                  </a:cubicBezTo>
                  <a:cubicBezTo>
                    <a:pt x="390" y="1008"/>
                    <a:pt x="447" y="994"/>
                    <a:pt x="505" y="965"/>
                  </a:cubicBezTo>
                  <a:cubicBezTo>
                    <a:pt x="548" y="936"/>
                    <a:pt x="591" y="908"/>
                    <a:pt x="620" y="850"/>
                  </a:cubicBezTo>
                  <a:cubicBezTo>
                    <a:pt x="634" y="807"/>
                    <a:pt x="649" y="749"/>
                    <a:pt x="649" y="692"/>
                  </a:cubicBezTo>
                  <a:cubicBezTo>
                    <a:pt x="649" y="648"/>
                    <a:pt x="634" y="591"/>
                    <a:pt x="620" y="547"/>
                  </a:cubicBezTo>
                  <a:cubicBezTo>
                    <a:pt x="591" y="504"/>
                    <a:pt x="562" y="461"/>
                    <a:pt x="519" y="447"/>
                  </a:cubicBezTo>
                  <a:cubicBezTo>
                    <a:pt x="476" y="418"/>
                    <a:pt x="418" y="403"/>
                    <a:pt x="375" y="403"/>
                  </a:cubicBezTo>
                  <a:cubicBezTo>
                    <a:pt x="318" y="403"/>
                    <a:pt x="260" y="418"/>
                    <a:pt x="217" y="447"/>
                  </a:cubicBezTo>
                  <a:cubicBezTo>
                    <a:pt x="206" y="450"/>
                    <a:pt x="197" y="455"/>
                    <a:pt x="188" y="462"/>
                  </a:cubicBezTo>
                  <a:lnTo>
                    <a:pt x="188" y="462"/>
                  </a:lnTo>
                  <a:cubicBezTo>
                    <a:pt x="188" y="461"/>
                    <a:pt x="188" y="461"/>
                    <a:pt x="188" y="461"/>
                  </a:cubicBezTo>
                  <a:cubicBezTo>
                    <a:pt x="217" y="418"/>
                    <a:pt x="231" y="375"/>
                    <a:pt x="274" y="331"/>
                  </a:cubicBezTo>
                  <a:cubicBezTo>
                    <a:pt x="303" y="288"/>
                    <a:pt x="332" y="259"/>
                    <a:pt x="375" y="231"/>
                  </a:cubicBezTo>
                  <a:cubicBezTo>
                    <a:pt x="433" y="173"/>
                    <a:pt x="490" y="130"/>
                    <a:pt x="562" y="101"/>
                  </a:cubicBezTo>
                  <a:lnTo>
                    <a:pt x="44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1563025" y="2201150"/>
              <a:ext cx="139725" cy="22350"/>
            </a:xfrm>
            <a:custGeom>
              <a:avLst/>
              <a:gdLst/>
              <a:ahLst/>
              <a:cxnLst/>
              <a:rect l="l" t="t" r="r" b="b"/>
              <a:pathLst>
                <a:path w="5589" h="894" extrusionOk="0">
                  <a:moveTo>
                    <a:pt x="1" y="1"/>
                  </a:moveTo>
                  <a:lnTo>
                    <a:pt x="1" y="893"/>
                  </a:lnTo>
                  <a:lnTo>
                    <a:pt x="5588" y="893"/>
                  </a:lnTo>
                  <a:lnTo>
                    <a:pt x="55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1563025" y="2277475"/>
              <a:ext cx="139725" cy="22700"/>
            </a:xfrm>
            <a:custGeom>
              <a:avLst/>
              <a:gdLst/>
              <a:ahLst/>
              <a:cxnLst/>
              <a:rect l="l" t="t" r="r" b="b"/>
              <a:pathLst>
                <a:path w="5589" h="908" extrusionOk="0">
                  <a:moveTo>
                    <a:pt x="1" y="1"/>
                  </a:moveTo>
                  <a:lnTo>
                    <a:pt x="1" y="908"/>
                  </a:lnTo>
                  <a:lnTo>
                    <a:pt x="5588" y="908"/>
                  </a:lnTo>
                  <a:lnTo>
                    <a:pt x="55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1563025" y="2354175"/>
              <a:ext cx="139725" cy="22325"/>
            </a:xfrm>
            <a:custGeom>
              <a:avLst/>
              <a:gdLst/>
              <a:ahLst/>
              <a:cxnLst/>
              <a:rect l="l" t="t" r="r" b="b"/>
              <a:pathLst>
                <a:path w="5589" h="893" extrusionOk="0">
                  <a:moveTo>
                    <a:pt x="1" y="0"/>
                  </a:moveTo>
                  <a:lnTo>
                    <a:pt x="1" y="893"/>
                  </a:lnTo>
                  <a:lnTo>
                    <a:pt x="5588" y="893"/>
                  </a:lnTo>
                  <a:lnTo>
                    <a:pt x="558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1563025" y="2430500"/>
              <a:ext cx="139725" cy="22700"/>
            </a:xfrm>
            <a:custGeom>
              <a:avLst/>
              <a:gdLst/>
              <a:ahLst/>
              <a:cxnLst/>
              <a:rect l="l" t="t" r="r" b="b"/>
              <a:pathLst>
                <a:path w="5589" h="908" extrusionOk="0">
                  <a:moveTo>
                    <a:pt x="1" y="0"/>
                  </a:moveTo>
                  <a:lnTo>
                    <a:pt x="1" y="907"/>
                  </a:lnTo>
                  <a:lnTo>
                    <a:pt x="5588" y="907"/>
                  </a:lnTo>
                  <a:lnTo>
                    <a:pt x="558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1563025" y="2507175"/>
              <a:ext cx="139725" cy="22350"/>
            </a:xfrm>
            <a:custGeom>
              <a:avLst/>
              <a:gdLst/>
              <a:ahLst/>
              <a:cxnLst/>
              <a:rect l="l" t="t" r="r" b="b"/>
              <a:pathLst>
                <a:path w="5589" h="894" extrusionOk="0">
                  <a:moveTo>
                    <a:pt x="1" y="1"/>
                  </a:moveTo>
                  <a:lnTo>
                    <a:pt x="1" y="894"/>
                  </a:lnTo>
                  <a:lnTo>
                    <a:pt x="5588" y="894"/>
                  </a:lnTo>
                  <a:lnTo>
                    <a:pt x="55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0" name="Google Shape;250;p1"/>
          <p:cNvSpPr txBox="1">
            <a:spLocks noGrp="1"/>
          </p:cNvSpPr>
          <p:nvPr>
            <p:ph type="subTitle" idx="1"/>
          </p:nvPr>
        </p:nvSpPr>
        <p:spPr>
          <a:xfrm>
            <a:off x="1466204" y="4116462"/>
            <a:ext cx="2987268" cy="499125"/>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vi-VN" sz="2400" b="1" dirty="0"/>
              <a:t>IS336.O11 - </a:t>
            </a:r>
            <a:r>
              <a:rPr lang="en-US" sz="2400" b="1" dirty="0"/>
              <a:t>NHÓM</a:t>
            </a:r>
            <a:r>
              <a:rPr lang="vi-VN" sz="2400" b="1" dirty="0"/>
              <a:t> 1</a:t>
            </a:r>
            <a:endParaRPr sz="2400" dirty="0"/>
          </a:p>
        </p:txBody>
      </p:sp>
      <p:grpSp>
        <p:nvGrpSpPr>
          <p:cNvPr id="252" name="Google Shape;252;p1"/>
          <p:cNvGrpSpPr/>
          <p:nvPr/>
        </p:nvGrpSpPr>
        <p:grpSpPr>
          <a:xfrm>
            <a:off x="5996458" y="1615309"/>
            <a:ext cx="2708454" cy="1330090"/>
            <a:chOff x="343250" y="1071750"/>
            <a:chExt cx="1864250" cy="952300"/>
          </a:xfrm>
        </p:grpSpPr>
        <p:sp>
          <p:nvSpPr>
            <p:cNvPr id="253" name="Google Shape;253;p1"/>
            <p:cNvSpPr/>
            <p:nvPr/>
          </p:nvSpPr>
          <p:spPr>
            <a:xfrm>
              <a:off x="343250" y="1071750"/>
              <a:ext cx="1864250" cy="952300"/>
            </a:xfrm>
            <a:custGeom>
              <a:avLst/>
              <a:gdLst/>
              <a:ahLst/>
              <a:cxnLst/>
              <a:rect l="l" t="t" r="r" b="b"/>
              <a:pathLst>
                <a:path w="74570" h="38092" extrusionOk="0">
                  <a:moveTo>
                    <a:pt x="3053" y="0"/>
                  </a:moveTo>
                  <a:cubicBezTo>
                    <a:pt x="1368" y="0"/>
                    <a:pt x="0" y="1368"/>
                    <a:pt x="0" y="3067"/>
                  </a:cubicBezTo>
                  <a:lnTo>
                    <a:pt x="0" y="35038"/>
                  </a:lnTo>
                  <a:cubicBezTo>
                    <a:pt x="0" y="36723"/>
                    <a:pt x="1368" y="38091"/>
                    <a:pt x="3053" y="38091"/>
                  </a:cubicBezTo>
                  <a:lnTo>
                    <a:pt x="71517" y="38091"/>
                  </a:lnTo>
                  <a:cubicBezTo>
                    <a:pt x="73202" y="38091"/>
                    <a:pt x="74570" y="36723"/>
                    <a:pt x="74570" y="35038"/>
                  </a:cubicBezTo>
                  <a:lnTo>
                    <a:pt x="74570" y="3067"/>
                  </a:lnTo>
                  <a:cubicBezTo>
                    <a:pt x="74570" y="1368"/>
                    <a:pt x="73202" y="0"/>
                    <a:pt x="7151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4" name="Google Shape;254;p1"/>
            <p:cNvSpPr/>
            <p:nvPr/>
          </p:nvSpPr>
          <p:spPr>
            <a:xfrm>
              <a:off x="460600" y="1368750"/>
              <a:ext cx="50800" cy="532525"/>
            </a:xfrm>
            <a:custGeom>
              <a:avLst/>
              <a:gdLst/>
              <a:ahLst/>
              <a:cxnLst/>
              <a:rect l="l" t="t" r="r" b="b"/>
              <a:pathLst>
                <a:path w="2032" h="21301" extrusionOk="0">
                  <a:moveTo>
                    <a:pt x="1" y="1"/>
                  </a:moveTo>
                  <a:lnTo>
                    <a:pt x="1" y="21300"/>
                  </a:lnTo>
                  <a:lnTo>
                    <a:pt x="2032" y="21300"/>
                  </a:lnTo>
                  <a:lnTo>
                    <a:pt x="203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
            <p:cNvSpPr/>
            <p:nvPr/>
          </p:nvSpPr>
          <p:spPr>
            <a:xfrm>
              <a:off x="546650" y="1252125"/>
              <a:ext cx="50800" cy="532500"/>
            </a:xfrm>
            <a:custGeom>
              <a:avLst/>
              <a:gdLst/>
              <a:ahLst/>
              <a:cxnLst/>
              <a:rect l="l" t="t" r="r" b="b"/>
              <a:pathLst>
                <a:path w="2032" h="21300" extrusionOk="0">
                  <a:moveTo>
                    <a:pt x="1" y="0"/>
                  </a:moveTo>
                  <a:lnTo>
                    <a:pt x="1" y="21299"/>
                  </a:lnTo>
                  <a:lnTo>
                    <a:pt x="2031" y="21299"/>
                  </a:lnTo>
                  <a:lnTo>
                    <a:pt x="20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
            <p:cNvSpPr/>
            <p:nvPr/>
          </p:nvSpPr>
          <p:spPr>
            <a:xfrm>
              <a:off x="643150" y="1388925"/>
              <a:ext cx="50425" cy="532500"/>
            </a:xfrm>
            <a:custGeom>
              <a:avLst/>
              <a:gdLst/>
              <a:ahLst/>
              <a:cxnLst/>
              <a:rect l="l" t="t" r="r" b="b"/>
              <a:pathLst>
                <a:path w="2017" h="21300" fill="none" extrusionOk="0">
                  <a:moveTo>
                    <a:pt x="0" y="0"/>
                  </a:moveTo>
                  <a:lnTo>
                    <a:pt x="2017" y="0"/>
                  </a:lnTo>
                  <a:lnTo>
                    <a:pt x="2017" y="21300"/>
                  </a:lnTo>
                  <a:lnTo>
                    <a:pt x="0" y="21300"/>
                  </a:lnTo>
                  <a:close/>
                </a:path>
              </a:pathLst>
            </a:custGeom>
            <a:noFill/>
            <a:ln w="9525" cap="flat" cmpd="sng">
              <a:solidFill>
                <a:schemeClr val="dk2"/>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
            <p:cNvSpPr/>
            <p:nvPr/>
          </p:nvSpPr>
          <p:spPr>
            <a:xfrm>
              <a:off x="1200475" y="1211800"/>
              <a:ext cx="50800" cy="532150"/>
            </a:xfrm>
            <a:custGeom>
              <a:avLst/>
              <a:gdLst/>
              <a:ahLst/>
              <a:cxnLst/>
              <a:rect l="l" t="t" r="r" b="b"/>
              <a:pathLst>
                <a:path w="2032" h="21286" extrusionOk="0">
                  <a:moveTo>
                    <a:pt x="1" y="0"/>
                  </a:moveTo>
                  <a:lnTo>
                    <a:pt x="1" y="21285"/>
                  </a:lnTo>
                  <a:lnTo>
                    <a:pt x="2031" y="21285"/>
                  </a:lnTo>
                  <a:lnTo>
                    <a:pt x="20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
            <p:cNvSpPr/>
            <p:nvPr/>
          </p:nvSpPr>
          <p:spPr>
            <a:xfrm>
              <a:off x="729200" y="1181175"/>
              <a:ext cx="50775" cy="339900"/>
            </a:xfrm>
            <a:custGeom>
              <a:avLst/>
              <a:gdLst/>
              <a:ahLst/>
              <a:cxnLst/>
              <a:rect l="l" t="t" r="r" b="b"/>
              <a:pathLst>
                <a:path w="2031" h="13596" extrusionOk="0">
                  <a:moveTo>
                    <a:pt x="0" y="1"/>
                  </a:moveTo>
                  <a:lnTo>
                    <a:pt x="0" y="13596"/>
                  </a:lnTo>
                  <a:lnTo>
                    <a:pt x="2031" y="13596"/>
                  </a:lnTo>
                  <a:lnTo>
                    <a:pt x="20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p:nvPr/>
          </p:nvSpPr>
          <p:spPr>
            <a:xfrm>
              <a:off x="906700" y="1242025"/>
              <a:ext cx="50425" cy="339900"/>
            </a:xfrm>
            <a:custGeom>
              <a:avLst/>
              <a:gdLst/>
              <a:ahLst/>
              <a:cxnLst/>
              <a:rect l="l" t="t" r="r" b="b"/>
              <a:pathLst>
                <a:path w="2017" h="13596" extrusionOk="0">
                  <a:moveTo>
                    <a:pt x="0" y="1"/>
                  </a:moveTo>
                  <a:lnTo>
                    <a:pt x="0" y="13596"/>
                  </a:lnTo>
                  <a:lnTo>
                    <a:pt x="2016" y="13596"/>
                  </a:lnTo>
                  <a:lnTo>
                    <a:pt x="2016"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0" name="Google Shape;260;p1"/>
            <p:cNvSpPr/>
            <p:nvPr/>
          </p:nvSpPr>
          <p:spPr>
            <a:xfrm>
              <a:off x="1001375" y="1373800"/>
              <a:ext cx="50425" cy="339900"/>
            </a:xfrm>
            <a:custGeom>
              <a:avLst/>
              <a:gdLst/>
              <a:ahLst/>
              <a:cxnLst/>
              <a:rect l="l" t="t" r="r" b="b"/>
              <a:pathLst>
                <a:path w="2017" h="13596" extrusionOk="0">
                  <a:moveTo>
                    <a:pt x="1" y="1"/>
                  </a:moveTo>
                  <a:lnTo>
                    <a:pt x="1" y="13595"/>
                  </a:lnTo>
                  <a:lnTo>
                    <a:pt x="2017" y="13595"/>
                  </a:lnTo>
                  <a:lnTo>
                    <a:pt x="20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
            <p:cNvSpPr/>
            <p:nvPr/>
          </p:nvSpPr>
          <p:spPr>
            <a:xfrm>
              <a:off x="1667075" y="1388925"/>
              <a:ext cx="50800" cy="339900"/>
            </a:xfrm>
            <a:custGeom>
              <a:avLst/>
              <a:gdLst/>
              <a:ahLst/>
              <a:cxnLst/>
              <a:rect l="l" t="t" r="r" b="b"/>
              <a:pathLst>
                <a:path w="2032" h="13596" extrusionOk="0">
                  <a:moveTo>
                    <a:pt x="1" y="0"/>
                  </a:moveTo>
                  <a:lnTo>
                    <a:pt x="1" y="13595"/>
                  </a:lnTo>
                  <a:lnTo>
                    <a:pt x="2031" y="13595"/>
                  </a:lnTo>
                  <a:lnTo>
                    <a:pt x="203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
            <p:cNvSpPr/>
            <p:nvPr/>
          </p:nvSpPr>
          <p:spPr>
            <a:xfrm>
              <a:off x="1502550" y="1247800"/>
              <a:ext cx="55475" cy="371575"/>
            </a:xfrm>
            <a:custGeom>
              <a:avLst/>
              <a:gdLst/>
              <a:ahLst/>
              <a:cxnLst/>
              <a:rect l="l" t="t" r="r" b="b"/>
              <a:pathLst>
                <a:path w="2219" h="14863" extrusionOk="0">
                  <a:moveTo>
                    <a:pt x="0" y="0"/>
                  </a:moveTo>
                  <a:lnTo>
                    <a:pt x="0" y="14862"/>
                  </a:lnTo>
                  <a:lnTo>
                    <a:pt x="2218" y="14862"/>
                  </a:lnTo>
                  <a:lnTo>
                    <a:pt x="221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
            <p:cNvSpPr/>
            <p:nvPr/>
          </p:nvSpPr>
          <p:spPr>
            <a:xfrm>
              <a:off x="1286875" y="1242025"/>
              <a:ext cx="50800" cy="339900"/>
            </a:xfrm>
            <a:custGeom>
              <a:avLst/>
              <a:gdLst/>
              <a:ahLst/>
              <a:cxnLst/>
              <a:rect l="l" t="t" r="r" b="b"/>
              <a:pathLst>
                <a:path w="2032" h="13596" extrusionOk="0">
                  <a:moveTo>
                    <a:pt x="1" y="1"/>
                  </a:moveTo>
                  <a:lnTo>
                    <a:pt x="1" y="13596"/>
                  </a:lnTo>
                  <a:lnTo>
                    <a:pt x="2031" y="13596"/>
                  </a:lnTo>
                  <a:lnTo>
                    <a:pt x="203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
            <p:cNvSpPr/>
            <p:nvPr/>
          </p:nvSpPr>
          <p:spPr>
            <a:xfrm>
              <a:off x="1388050" y="1206750"/>
              <a:ext cx="50800" cy="339525"/>
            </a:xfrm>
            <a:custGeom>
              <a:avLst/>
              <a:gdLst/>
              <a:ahLst/>
              <a:cxnLst/>
              <a:rect l="l" t="t" r="r" b="b"/>
              <a:pathLst>
                <a:path w="2032" h="13581" fill="none" extrusionOk="0">
                  <a:moveTo>
                    <a:pt x="1" y="0"/>
                  </a:moveTo>
                  <a:lnTo>
                    <a:pt x="2031" y="0"/>
                  </a:lnTo>
                  <a:lnTo>
                    <a:pt x="2031" y="13581"/>
                  </a:lnTo>
                  <a:lnTo>
                    <a:pt x="1" y="13581"/>
                  </a:lnTo>
                  <a:close/>
                </a:path>
              </a:pathLst>
            </a:custGeom>
            <a:noFill/>
            <a:ln w="9525" cap="flat" cmpd="sng">
              <a:solidFill>
                <a:schemeClr val="dk2"/>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
            <p:cNvSpPr/>
            <p:nvPr/>
          </p:nvSpPr>
          <p:spPr>
            <a:xfrm>
              <a:off x="1852850" y="1206750"/>
              <a:ext cx="50800" cy="339525"/>
            </a:xfrm>
            <a:custGeom>
              <a:avLst/>
              <a:gdLst/>
              <a:ahLst/>
              <a:cxnLst/>
              <a:rect l="l" t="t" r="r" b="b"/>
              <a:pathLst>
                <a:path w="2032" h="13581" fill="none" extrusionOk="0">
                  <a:moveTo>
                    <a:pt x="1" y="0"/>
                  </a:moveTo>
                  <a:lnTo>
                    <a:pt x="2031" y="0"/>
                  </a:lnTo>
                  <a:lnTo>
                    <a:pt x="2031" y="13581"/>
                  </a:lnTo>
                  <a:lnTo>
                    <a:pt x="1" y="13581"/>
                  </a:lnTo>
                  <a:close/>
                </a:path>
              </a:pathLst>
            </a:custGeom>
            <a:noFill/>
            <a:ln w="9525" cap="flat" cmpd="sng">
              <a:solidFill>
                <a:schemeClr val="dk2"/>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
            <p:cNvSpPr/>
            <p:nvPr/>
          </p:nvSpPr>
          <p:spPr>
            <a:xfrm>
              <a:off x="820275" y="1140875"/>
              <a:ext cx="50800" cy="202700"/>
            </a:xfrm>
            <a:custGeom>
              <a:avLst/>
              <a:gdLst/>
              <a:ahLst/>
              <a:cxnLst/>
              <a:rect l="l" t="t" r="r" b="b"/>
              <a:pathLst>
                <a:path w="2032" h="8108" fill="none" extrusionOk="0">
                  <a:moveTo>
                    <a:pt x="1" y="0"/>
                  </a:moveTo>
                  <a:lnTo>
                    <a:pt x="2031" y="0"/>
                  </a:lnTo>
                  <a:lnTo>
                    <a:pt x="2031" y="8108"/>
                  </a:lnTo>
                  <a:lnTo>
                    <a:pt x="1" y="8108"/>
                  </a:lnTo>
                  <a:close/>
                </a:path>
              </a:pathLst>
            </a:custGeom>
            <a:noFill/>
            <a:ln w="9525" cap="flat" cmpd="sng">
              <a:solidFill>
                <a:schemeClr val="dk2"/>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
            <p:cNvSpPr/>
            <p:nvPr/>
          </p:nvSpPr>
          <p:spPr>
            <a:xfrm>
              <a:off x="1106150" y="1429600"/>
              <a:ext cx="50425" cy="202725"/>
            </a:xfrm>
            <a:custGeom>
              <a:avLst/>
              <a:gdLst/>
              <a:ahLst/>
              <a:cxnLst/>
              <a:rect l="l" t="t" r="r" b="b"/>
              <a:pathLst>
                <a:path w="2017" h="8109" fill="none" extrusionOk="0">
                  <a:moveTo>
                    <a:pt x="0" y="1"/>
                  </a:moveTo>
                  <a:lnTo>
                    <a:pt x="2017" y="1"/>
                  </a:lnTo>
                  <a:lnTo>
                    <a:pt x="2017" y="8109"/>
                  </a:lnTo>
                  <a:lnTo>
                    <a:pt x="0" y="8109"/>
                  </a:lnTo>
                  <a:close/>
                </a:path>
              </a:pathLst>
            </a:custGeom>
            <a:noFill/>
            <a:ln w="9525" cap="flat" cmpd="sng">
              <a:solidFill>
                <a:schemeClr val="dk2"/>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
            <p:cNvSpPr/>
            <p:nvPr/>
          </p:nvSpPr>
          <p:spPr>
            <a:xfrm>
              <a:off x="1952575" y="1379200"/>
              <a:ext cx="50800" cy="202725"/>
            </a:xfrm>
            <a:custGeom>
              <a:avLst/>
              <a:gdLst/>
              <a:ahLst/>
              <a:cxnLst/>
              <a:rect l="l" t="t" r="r" b="b"/>
              <a:pathLst>
                <a:path w="2032" h="8109" fill="none" extrusionOk="0">
                  <a:moveTo>
                    <a:pt x="1" y="1"/>
                  </a:moveTo>
                  <a:lnTo>
                    <a:pt x="2031" y="1"/>
                  </a:lnTo>
                  <a:lnTo>
                    <a:pt x="2031" y="8109"/>
                  </a:lnTo>
                  <a:lnTo>
                    <a:pt x="1" y="8109"/>
                  </a:lnTo>
                  <a:close/>
                </a:path>
              </a:pathLst>
            </a:custGeom>
            <a:noFill/>
            <a:ln w="9525" cap="flat" cmpd="sng">
              <a:solidFill>
                <a:schemeClr val="dk2"/>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
            <p:cNvSpPr/>
            <p:nvPr/>
          </p:nvSpPr>
          <p:spPr>
            <a:xfrm>
              <a:off x="2039350" y="1503050"/>
              <a:ext cx="50800" cy="202725"/>
            </a:xfrm>
            <a:custGeom>
              <a:avLst/>
              <a:gdLst/>
              <a:ahLst/>
              <a:cxnLst/>
              <a:rect l="l" t="t" r="r" b="b"/>
              <a:pathLst>
                <a:path w="2032" h="8109" fill="none" extrusionOk="0">
                  <a:moveTo>
                    <a:pt x="1" y="1"/>
                  </a:moveTo>
                  <a:lnTo>
                    <a:pt x="2031" y="1"/>
                  </a:lnTo>
                  <a:lnTo>
                    <a:pt x="2031" y="8109"/>
                  </a:lnTo>
                  <a:lnTo>
                    <a:pt x="1" y="8109"/>
                  </a:lnTo>
                  <a:close/>
                </a:path>
              </a:pathLst>
            </a:custGeom>
            <a:noFill/>
            <a:ln w="9525" cap="flat" cmpd="sng">
              <a:solidFill>
                <a:schemeClr val="dk2"/>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
            <p:cNvSpPr/>
            <p:nvPr/>
          </p:nvSpPr>
          <p:spPr>
            <a:xfrm>
              <a:off x="1749875" y="1262550"/>
              <a:ext cx="50450" cy="202725"/>
            </a:xfrm>
            <a:custGeom>
              <a:avLst/>
              <a:gdLst/>
              <a:ahLst/>
              <a:cxnLst/>
              <a:rect l="l" t="t" r="r" b="b"/>
              <a:pathLst>
                <a:path w="2018" h="8109" fill="none" extrusionOk="0">
                  <a:moveTo>
                    <a:pt x="1" y="1"/>
                  </a:moveTo>
                  <a:lnTo>
                    <a:pt x="2017" y="1"/>
                  </a:lnTo>
                  <a:lnTo>
                    <a:pt x="2017" y="8109"/>
                  </a:lnTo>
                  <a:lnTo>
                    <a:pt x="1" y="8109"/>
                  </a:lnTo>
                  <a:close/>
                </a:path>
              </a:pathLst>
            </a:custGeom>
            <a:noFill/>
            <a:ln w="9525" cap="flat" cmpd="sng">
              <a:solidFill>
                <a:schemeClr val="dk2"/>
              </a:solidFill>
              <a:prstDash val="solid"/>
              <a:miter lim="14401"/>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
            <p:cNvSpPr/>
            <p:nvPr/>
          </p:nvSpPr>
          <p:spPr>
            <a:xfrm>
              <a:off x="638825" y="1292800"/>
              <a:ext cx="65550" cy="56900"/>
            </a:xfrm>
            <a:custGeom>
              <a:avLst/>
              <a:gdLst/>
              <a:ahLst/>
              <a:cxnLst/>
              <a:rect l="l" t="t" r="r" b="b"/>
              <a:pathLst>
                <a:path w="2622" h="2276" extrusionOk="0">
                  <a:moveTo>
                    <a:pt x="1" y="0"/>
                  </a:moveTo>
                  <a:lnTo>
                    <a:pt x="649" y="1138"/>
                  </a:lnTo>
                  <a:lnTo>
                    <a:pt x="1311" y="2276"/>
                  </a:lnTo>
                  <a:lnTo>
                    <a:pt x="1974" y="1138"/>
                  </a:lnTo>
                  <a:lnTo>
                    <a:pt x="2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
            <p:cNvSpPr/>
            <p:nvPr/>
          </p:nvSpPr>
          <p:spPr>
            <a:xfrm>
              <a:off x="1097875" y="1346800"/>
              <a:ext cx="65900" cy="56900"/>
            </a:xfrm>
            <a:custGeom>
              <a:avLst/>
              <a:gdLst/>
              <a:ahLst/>
              <a:cxnLst/>
              <a:rect l="l" t="t" r="r" b="b"/>
              <a:pathLst>
                <a:path w="2636" h="2276" extrusionOk="0">
                  <a:moveTo>
                    <a:pt x="0" y="1"/>
                  </a:moveTo>
                  <a:lnTo>
                    <a:pt x="663" y="1138"/>
                  </a:lnTo>
                  <a:lnTo>
                    <a:pt x="1325" y="2276"/>
                  </a:lnTo>
                  <a:lnTo>
                    <a:pt x="1988" y="1138"/>
                  </a:lnTo>
                  <a:lnTo>
                    <a:pt x="26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
            <p:cNvSpPr/>
            <p:nvPr/>
          </p:nvSpPr>
          <p:spPr>
            <a:xfrm>
              <a:off x="1659150" y="1306125"/>
              <a:ext cx="65925" cy="57250"/>
            </a:xfrm>
            <a:custGeom>
              <a:avLst/>
              <a:gdLst/>
              <a:ahLst/>
              <a:cxnLst/>
              <a:rect l="l" t="t" r="r" b="b"/>
              <a:pathLst>
                <a:path w="2637" h="2290" extrusionOk="0">
                  <a:moveTo>
                    <a:pt x="1" y="0"/>
                  </a:moveTo>
                  <a:lnTo>
                    <a:pt x="663" y="1138"/>
                  </a:lnTo>
                  <a:lnTo>
                    <a:pt x="1311" y="2290"/>
                  </a:lnTo>
                  <a:lnTo>
                    <a:pt x="1974" y="1138"/>
                  </a:lnTo>
                  <a:lnTo>
                    <a:pt x="263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
            <p:cNvSpPr/>
            <p:nvPr/>
          </p:nvSpPr>
          <p:spPr>
            <a:xfrm>
              <a:off x="814175" y="1391075"/>
              <a:ext cx="65900" cy="56925"/>
            </a:xfrm>
            <a:custGeom>
              <a:avLst/>
              <a:gdLst/>
              <a:ahLst/>
              <a:cxnLst/>
              <a:rect l="l" t="t" r="r" b="b"/>
              <a:pathLst>
                <a:path w="2636" h="2277" extrusionOk="0">
                  <a:moveTo>
                    <a:pt x="1311" y="1"/>
                  </a:moveTo>
                  <a:lnTo>
                    <a:pt x="662" y="1139"/>
                  </a:lnTo>
                  <a:lnTo>
                    <a:pt x="0" y="2276"/>
                  </a:lnTo>
                  <a:lnTo>
                    <a:pt x="2635" y="2276"/>
                  </a:lnTo>
                  <a:lnTo>
                    <a:pt x="1973" y="1139"/>
                  </a:lnTo>
                  <a:lnTo>
                    <a:pt x="13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
            <p:cNvSpPr/>
            <p:nvPr/>
          </p:nvSpPr>
          <p:spPr>
            <a:xfrm>
              <a:off x="540550" y="1817000"/>
              <a:ext cx="65900" cy="56900"/>
            </a:xfrm>
            <a:custGeom>
              <a:avLst/>
              <a:gdLst/>
              <a:ahLst/>
              <a:cxnLst/>
              <a:rect l="l" t="t" r="r" b="b"/>
              <a:pathLst>
                <a:path w="2636" h="2276" extrusionOk="0">
                  <a:moveTo>
                    <a:pt x="1311" y="1"/>
                  </a:moveTo>
                  <a:lnTo>
                    <a:pt x="648" y="1138"/>
                  </a:lnTo>
                  <a:lnTo>
                    <a:pt x="0" y="2276"/>
                  </a:lnTo>
                  <a:lnTo>
                    <a:pt x="2636" y="2276"/>
                  </a:lnTo>
                  <a:lnTo>
                    <a:pt x="1973" y="1138"/>
                  </a:lnTo>
                  <a:lnTo>
                    <a:pt x="13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
            <p:cNvSpPr/>
            <p:nvPr/>
          </p:nvSpPr>
          <p:spPr>
            <a:xfrm>
              <a:off x="1853225" y="1568575"/>
              <a:ext cx="65900" cy="56925"/>
            </a:xfrm>
            <a:custGeom>
              <a:avLst/>
              <a:gdLst/>
              <a:ahLst/>
              <a:cxnLst/>
              <a:rect l="l" t="t" r="r" b="b"/>
              <a:pathLst>
                <a:path w="2636" h="2277" extrusionOk="0">
                  <a:moveTo>
                    <a:pt x="1325" y="1"/>
                  </a:moveTo>
                  <a:lnTo>
                    <a:pt x="663" y="1138"/>
                  </a:lnTo>
                  <a:lnTo>
                    <a:pt x="0" y="2276"/>
                  </a:lnTo>
                  <a:lnTo>
                    <a:pt x="2636" y="2276"/>
                  </a:lnTo>
                  <a:lnTo>
                    <a:pt x="1973" y="1138"/>
                  </a:lnTo>
                  <a:lnTo>
                    <a:pt x="13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7" name="Google Shape;277;p1"/>
          <p:cNvGrpSpPr/>
          <p:nvPr/>
        </p:nvGrpSpPr>
        <p:grpSpPr>
          <a:xfrm flipH="1">
            <a:off x="6341801" y="1291535"/>
            <a:ext cx="3857028" cy="7090489"/>
            <a:chOff x="235600" y="2188050"/>
            <a:chExt cx="1197500" cy="2201400"/>
          </a:xfrm>
        </p:grpSpPr>
        <p:sp>
          <p:nvSpPr>
            <p:cNvPr id="278" name="Google Shape;278;p1"/>
            <p:cNvSpPr/>
            <p:nvPr/>
          </p:nvSpPr>
          <p:spPr>
            <a:xfrm>
              <a:off x="405175" y="4120125"/>
              <a:ext cx="148825" cy="154975"/>
            </a:xfrm>
            <a:custGeom>
              <a:avLst/>
              <a:gdLst/>
              <a:ahLst/>
              <a:cxnLst/>
              <a:rect l="l" t="t" r="r" b="b"/>
              <a:pathLst>
                <a:path w="5953" h="6199" extrusionOk="0">
                  <a:moveTo>
                    <a:pt x="5352" y="1"/>
                  </a:moveTo>
                  <a:cubicBezTo>
                    <a:pt x="4390" y="1"/>
                    <a:pt x="1973" y="1311"/>
                    <a:pt x="1973" y="1311"/>
                  </a:cubicBezTo>
                  <a:cubicBezTo>
                    <a:pt x="1973" y="1311"/>
                    <a:pt x="1253" y="3845"/>
                    <a:pt x="0" y="5127"/>
                  </a:cubicBezTo>
                  <a:cubicBezTo>
                    <a:pt x="0" y="5127"/>
                    <a:pt x="994" y="6198"/>
                    <a:pt x="2136" y="6198"/>
                  </a:cubicBezTo>
                  <a:cubicBezTo>
                    <a:pt x="2771" y="6198"/>
                    <a:pt x="3451" y="5868"/>
                    <a:pt x="4033" y="4839"/>
                  </a:cubicBezTo>
                  <a:cubicBezTo>
                    <a:pt x="4033" y="4839"/>
                    <a:pt x="2967" y="4349"/>
                    <a:pt x="5199" y="1339"/>
                  </a:cubicBezTo>
                  <a:cubicBezTo>
                    <a:pt x="5953" y="334"/>
                    <a:pt x="5838" y="1"/>
                    <a:pt x="5352" y="1"/>
                  </a:cubicBezTo>
                  <a:close/>
                </a:path>
              </a:pathLst>
            </a:custGeom>
            <a:solidFill>
              <a:srgbClr val="EDB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
            <p:cNvSpPr/>
            <p:nvPr/>
          </p:nvSpPr>
          <p:spPr>
            <a:xfrm>
              <a:off x="235600" y="4214950"/>
              <a:ext cx="304975" cy="174500"/>
            </a:xfrm>
            <a:custGeom>
              <a:avLst/>
              <a:gdLst/>
              <a:ahLst/>
              <a:cxnLst/>
              <a:rect l="l" t="t" r="r" b="b"/>
              <a:pathLst>
                <a:path w="12199" h="6980" extrusionOk="0">
                  <a:moveTo>
                    <a:pt x="6651" y="0"/>
                  </a:moveTo>
                  <a:cubicBezTo>
                    <a:pt x="6583" y="0"/>
                    <a:pt x="6529" y="3"/>
                    <a:pt x="6495" y="9"/>
                  </a:cubicBezTo>
                  <a:cubicBezTo>
                    <a:pt x="6236" y="38"/>
                    <a:pt x="6380" y="743"/>
                    <a:pt x="5732" y="2126"/>
                  </a:cubicBezTo>
                  <a:cubicBezTo>
                    <a:pt x="5098" y="3494"/>
                    <a:pt x="317" y="5597"/>
                    <a:pt x="159" y="5870"/>
                  </a:cubicBezTo>
                  <a:cubicBezTo>
                    <a:pt x="0" y="6144"/>
                    <a:pt x="231" y="6979"/>
                    <a:pt x="231" y="6979"/>
                  </a:cubicBezTo>
                  <a:lnTo>
                    <a:pt x="231" y="6979"/>
                  </a:lnTo>
                  <a:cubicBezTo>
                    <a:pt x="216" y="6850"/>
                    <a:pt x="12054" y="5165"/>
                    <a:pt x="12068" y="5165"/>
                  </a:cubicBezTo>
                  <a:cubicBezTo>
                    <a:pt x="12198" y="2112"/>
                    <a:pt x="10816" y="1046"/>
                    <a:pt x="10816" y="1046"/>
                  </a:cubicBezTo>
                  <a:cubicBezTo>
                    <a:pt x="10200" y="1451"/>
                    <a:pt x="9765" y="1601"/>
                    <a:pt x="9450" y="1601"/>
                  </a:cubicBezTo>
                  <a:cubicBezTo>
                    <a:pt x="8667" y="1601"/>
                    <a:pt x="8630" y="673"/>
                    <a:pt x="8425" y="427"/>
                  </a:cubicBezTo>
                  <a:cubicBezTo>
                    <a:pt x="8163" y="127"/>
                    <a:pt x="7098" y="0"/>
                    <a:pt x="66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
            <p:cNvSpPr/>
            <p:nvPr/>
          </p:nvSpPr>
          <p:spPr>
            <a:xfrm>
              <a:off x="974075" y="4111450"/>
              <a:ext cx="147575" cy="156200"/>
            </a:xfrm>
            <a:custGeom>
              <a:avLst/>
              <a:gdLst/>
              <a:ahLst/>
              <a:cxnLst/>
              <a:rect l="l" t="t" r="r" b="b"/>
              <a:pathLst>
                <a:path w="5903" h="6248" extrusionOk="0">
                  <a:moveTo>
                    <a:pt x="589" y="0"/>
                  </a:moveTo>
                  <a:cubicBezTo>
                    <a:pt x="113" y="0"/>
                    <a:pt x="1" y="336"/>
                    <a:pt x="733" y="1341"/>
                  </a:cubicBezTo>
                  <a:cubicBezTo>
                    <a:pt x="2950" y="4379"/>
                    <a:pt x="1885" y="4869"/>
                    <a:pt x="1885" y="4869"/>
                  </a:cubicBezTo>
                  <a:cubicBezTo>
                    <a:pt x="2456" y="5914"/>
                    <a:pt x="3139" y="6247"/>
                    <a:pt x="3777" y="6247"/>
                  </a:cubicBezTo>
                  <a:cubicBezTo>
                    <a:pt x="4909" y="6247"/>
                    <a:pt x="5903" y="5200"/>
                    <a:pt x="5903" y="5200"/>
                  </a:cubicBezTo>
                  <a:cubicBezTo>
                    <a:pt x="4664" y="3904"/>
                    <a:pt x="3973" y="1355"/>
                    <a:pt x="3973" y="1355"/>
                  </a:cubicBezTo>
                  <a:cubicBezTo>
                    <a:pt x="3973" y="1355"/>
                    <a:pt x="1546" y="0"/>
                    <a:pt x="589" y="0"/>
                  </a:cubicBezTo>
                  <a:close/>
                </a:path>
              </a:pathLst>
            </a:custGeom>
            <a:solidFill>
              <a:srgbClr val="EDB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
            <p:cNvSpPr/>
            <p:nvPr/>
          </p:nvSpPr>
          <p:spPr>
            <a:xfrm>
              <a:off x="986250" y="4207725"/>
              <a:ext cx="303900" cy="176675"/>
            </a:xfrm>
            <a:custGeom>
              <a:avLst/>
              <a:gdLst/>
              <a:ahLst/>
              <a:cxnLst/>
              <a:rect l="l" t="t" r="r" b="b"/>
              <a:pathLst>
                <a:path w="12156" h="7067" extrusionOk="0">
                  <a:moveTo>
                    <a:pt x="5546" y="1"/>
                  </a:moveTo>
                  <a:cubicBezTo>
                    <a:pt x="5093" y="1"/>
                    <a:pt x="4060" y="117"/>
                    <a:pt x="3788" y="413"/>
                  </a:cubicBezTo>
                  <a:cubicBezTo>
                    <a:pt x="3574" y="658"/>
                    <a:pt x="3533" y="1571"/>
                    <a:pt x="2766" y="1571"/>
                  </a:cubicBezTo>
                  <a:cubicBezTo>
                    <a:pt x="2453" y="1571"/>
                    <a:pt x="2017" y="1418"/>
                    <a:pt x="1398" y="1004"/>
                  </a:cubicBezTo>
                  <a:cubicBezTo>
                    <a:pt x="1398" y="1004"/>
                    <a:pt x="1" y="2041"/>
                    <a:pt x="102" y="5108"/>
                  </a:cubicBezTo>
                  <a:cubicBezTo>
                    <a:pt x="102" y="5108"/>
                    <a:pt x="11925" y="6937"/>
                    <a:pt x="11911" y="7067"/>
                  </a:cubicBezTo>
                  <a:cubicBezTo>
                    <a:pt x="11911" y="7067"/>
                    <a:pt x="12156" y="6246"/>
                    <a:pt x="12012" y="5958"/>
                  </a:cubicBezTo>
                  <a:cubicBezTo>
                    <a:pt x="11853" y="5684"/>
                    <a:pt x="7086" y="3524"/>
                    <a:pt x="6453" y="2141"/>
                  </a:cubicBezTo>
                  <a:cubicBezTo>
                    <a:pt x="5819" y="759"/>
                    <a:pt x="5977" y="53"/>
                    <a:pt x="5718" y="10"/>
                  </a:cubicBezTo>
                  <a:cubicBezTo>
                    <a:pt x="5681" y="4"/>
                    <a:pt x="5622" y="1"/>
                    <a:pt x="55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
            <p:cNvSpPr/>
            <p:nvPr/>
          </p:nvSpPr>
          <p:spPr>
            <a:xfrm>
              <a:off x="735175" y="2962250"/>
              <a:ext cx="356250" cy="1204325"/>
            </a:xfrm>
            <a:custGeom>
              <a:avLst/>
              <a:gdLst/>
              <a:ahLst/>
              <a:cxnLst/>
              <a:rect l="l" t="t" r="r" b="b"/>
              <a:pathLst>
                <a:path w="14250" h="48173" extrusionOk="0">
                  <a:moveTo>
                    <a:pt x="1273" y="1"/>
                  </a:moveTo>
                  <a:cubicBezTo>
                    <a:pt x="1273" y="1"/>
                    <a:pt x="1" y="12360"/>
                    <a:pt x="62" y="12360"/>
                  </a:cubicBezTo>
                  <a:cubicBezTo>
                    <a:pt x="62" y="12360"/>
                    <a:pt x="63" y="12359"/>
                    <a:pt x="64" y="12357"/>
                  </a:cubicBezTo>
                  <a:lnTo>
                    <a:pt x="496" y="16865"/>
                  </a:lnTo>
                  <a:cubicBezTo>
                    <a:pt x="4226" y="47395"/>
                    <a:pt x="7336" y="41289"/>
                    <a:pt x="7509" y="44241"/>
                  </a:cubicBezTo>
                  <a:cubicBezTo>
                    <a:pt x="7696" y="47194"/>
                    <a:pt x="8258" y="47626"/>
                    <a:pt x="8258" y="47626"/>
                  </a:cubicBezTo>
                  <a:lnTo>
                    <a:pt x="14249" y="48173"/>
                  </a:lnTo>
                  <a:cubicBezTo>
                    <a:pt x="14249" y="48173"/>
                    <a:pt x="13515" y="41145"/>
                    <a:pt x="12665" y="33181"/>
                  </a:cubicBezTo>
                  <a:cubicBezTo>
                    <a:pt x="11830" y="25203"/>
                    <a:pt x="8618" y="1081"/>
                    <a:pt x="8618" y="1081"/>
                  </a:cubicBezTo>
                  <a:lnTo>
                    <a:pt x="127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
            <p:cNvSpPr/>
            <p:nvPr/>
          </p:nvSpPr>
          <p:spPr>
            <a:xfrm>
              <a:off x="436125" y="2973425"/>
              <a:ext cx="376625" cy="1200350"/>
            </a:xfrm>
            <a:custGeom>
              <a:avLst/>
              <a:gdLst/>
              <a:ahLst/>
              <a:cxnLst/>
              <a:rect l="l" t="t" r="r" b="b"/>
              <a:pathLst>
                <a:path w="15065" h="48014" extrusionOk="0">
                  <a:moveTo>
                    <a:pt x="13725" y="0"/>
                  </a:moveTo>
                  <a:lnTo>
                    <a:pt x="6121" y="1023"/>
                  </a:lnTo>
                  <a:cubicBezTo>
                    <a:pt x="6121" y="1023"/>
                    <a:pt x="4494" y="3802"/>
                    <a:pt x="3846" y="8382"/>
                  </a:cubicBezTo>
                  <a:cubicBezTo>
                    <a:pt x="2751" y="16130"/>
                    <a:pt x="2319" y="28054"/>
                    <a:pt x="1743" y="33051"/>
                  </a:cubicBezTo>
                  <a:cubicBezTo>
                    <a:pt x="822" y="41015"/>
                    <a:pt x="1" y="48014"/>
                    <a:pt x="1" y="48014"/>
                  </a:cubicBezTo>
                  <a:lnTo>
                    <a:pt x="6006" y="47567"/>
                  </a:lnTo>
                  <a:cubicBezTo>
                    <a:pt x="6006" y="47567"/>
                    <a:pt x="6568" y="47135"/>
                    <a:pt x="6784" y="44183"/>
                  </a:cubicBezTo>
                  <a:cubicBezTo>
                    <a:pt x="6985" y="41260"/>
                    <a:pt x="11075" y="42743"/>
                    <a:pt x="15064" y="13062"/>
                  </a:cubicBezTo>
                  <a:lnTo>
                    <a:pt x="1372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4" name="Google Shape;284;p1"/>
            <p:cNvSpPr/>
            <p:nvPr/>
          </p:nvSpPr>
          <p:spPr>
            <a:xfrm>
              <a:off x="712425" y="3237650"/>
              <a:ext cx="159950" cy="585025"/>
            </a:xfrm>
            <a:custGeom>
              <a:avLst/>
              <a:gdLst/>
              <a:ahLst/>
              <a:cxnLst/>
              <a:rect l="l" t="t" r="r" b="b"/>
              <a:pathLst>
                <a:path w="6398" h="23401" extrusionOk="0">
                  <a:moveTo>
                    <a:pt x="6360" y="0"/>
                  </a:moveTo>
                  <a:cubicBezTo>
                    <a:pt x="6348" y="0"/>
                    <a:pt x="6337" y="5"/>
                    <a:pt x="6331" y="16"/>
                  </a:cubicBezTo>
                  <a:cubicBezTo>
                    <a:pt x="5683" y="1442"/>
                    <a:pt x="5136" y="2925"/>
                    <a:pt x="4660" y="4423"/>
                  </a:cubicBezTo>
                  <a:cubicBezTo>
                    <a:pt x="4185" y="5921"/>
                    <a:pt x="3782" y="7447"/>
                    <a:pt x="3408" y="8974"/>
                  </a:cubicBezTo>
                  <a:cubicBezTo>
                    <a:pt x="3033" y="10500"/>
                    <a:pt x="2688" y="12027"/>
                    <a:pt x="2342" y="13582"/>
                  </a:cubicBezTo>
                  <a:cubicBezTo>
                    <a:pt x="2011" y="15123"/>
                    <a:pt x="1679" y="16664"/>
                    <a:pt x="1319" y="18205"/>
                  </a:cubicBezTo>
                  <a:cubicBezTo>
                    <a:pt x="959" y="19731"/>
                    <a:pt x="571" y="21258"/>
                    <a:pt x="167" y="22799"/>
                  </a:cubicBezTo>
                  <a:cubicBezTo>
                    <a:pt x="110" y="22972"/>
                    <a:pt x="66" y="23173"/>
                    <a:pt x="9" y="23360"/>
                  </a:cubicBezTo>
                  <a:cubicBezTo>
                    <a:pt x="1" y="23386"/>
                    <a:pt x="16" y="23401"/>
                    <a:pt x="34" y="23401"/>
                  </a:cubicBezTo>
                  <a:cubicBezTo>
                    <a:pt x="47" y="23401"/>
                    <a:pt x="60" y="23393"/>
                    <a:pt x="66" y="23375"/>
                  </a:cubicBezTo>
                  <a:cubicBezTo>
                    <a:pt x="542" y="21877"/>
                    <a:pt x="931" y="20336"/>
                    <a:pt x="1291" y="18795"/>
                  </a:cubicBezTo>
                  <a:cubicBezTo>
                    <a:pt x="1665" y="17254"/>
                    <a:pt x="1996" y="15742"/>
                    <a:pt x="2327" y="14201"/>
                  </a:cubicBezTo>
                  <a:cubicBezTo>
                    <a:pt x="2659" y="12660"/>
                    <a:pt x="3004" y="11119"/>
                    <a:pt x="3379" y="9593"/>
                  </a:cubicBezTo>
                  <a:cubicBezTo>
                    <a:pt x="3739" y="8052"/>
                    <a:pt x="4142" y="6554"/>
                    <a:pt x="4588" y="5057"/>
                  </a:cubicBezTo>
                  <a:cubicBezTo>
                    <a:pt x="5049" y="3559"/>
                    <a:pt x="5582" y="2047"/>
                    <a:pt x="6173" y="578"/>
                  </a:cubicBezTo>
                  <a:cubicBezTo>
                    <a:pt x="6245" y="391"/>
                    <a:pt x="6317" y="218"/>
                    <a:pt x="6389" y="30"/>
                  </a:cubicBezTo>
                  <a:cubicBezTo>
                    <a:pt x="6398" y="13"/>
                    <a:pt x="6379" y="0"/>
                    <a:pt x="63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
            <p:cNvSpPr/>
            <p:nvPr/>
          </p:nvSpPr>
          <p:spPr>
            <a:xfrm>
              <a:off x="555425" y="3147025"/>
              <a:ext cx="113300" cy="151225"/>
            </a:xfrm>
            <a:custGeom>
              <a:avLst/>
              <a:gdLst/>
              <a:ahLst/>
              <a:cxnLst/>
              <a:rect l="l" t="t" r="r" b="b"/>
              <a:pathLst>
                <a:path w="4532" h="6049" extrusionOk="0">
                  <a:moveTo>
                    <a:pt x="4484" y="0"/>
                  </a:moveTo>
                  <a:cubicBezTo>
                    <a:pt x="4468" y="0"/>
                    <a:pt x="4452" y="8"/>
                    <a:pt x="4446" y="26"/>
                  </a:cubicBezTo>
                  <a:cubicBezTo>
                    <a:pt x="4316" y="516"/>
                    <a:pt x="4157" y="1006"/>
                    <a:pt x="3956" y="1481"/>
                  </a:cubicBezTo>
                  <a:cubicBezTo>
                    <a:pt x="3754" y="1927"/>
                    <a:pt x="3509" y="2359"/>
                    <a:pt x="3236" y="2777"/>
                  </a:cubicBezTo>
                  <a:cubicBezTo>
                    <a:pt x="2689" y="3583"/>
                    <a:pt x="2041" y="4304"/>
                    <a:pt x="1292" y="4952"/>
                  </a:cubicBezTo>
                  <a:cubicBezTo>
                    <a:pt x="888" y="5312"/>
                    <a:pt x="456" y="5614"/>
                    <a:pt x="39" y="5974"/>
                  </a:cubicBezTo>
                  <a:cubicBezTo>
                    <a:pt x="0" y="6000"/>
                    <a:pt x="30" y="6048"/>
                    <a:pt x="68" y="6048"/>
                  </a:cubicBezTo>
                  <a:cubicBezTo>
                    <a:pt x="73" y="6048"/>
                    <a:pt x="77" y="6048"/>
                    <a:pt x="82" y="6046"/>
                  </a:cubicBezTo>
                  <a:cubicBezTo>
                    <a:pt x="500" y="5787"/>
                    <a:pt x="903" y="5499"/>
                    <a:pt x="1263" y="5168"/>
                  </a:cubicBezTo>
                  <a:cubicBezTo>
                    <a:pt x="1652" y="4836"/>
                    <a:pt x="2012" y="4505"/>
                    <a:pt x="2343" y="4131"/>
                  </a:cubicBezTo>
                  <a:cubicBezTo>
                    <a:pt x="3034" y="3411"/>
                    <a:pt x="3610" y="2575"/>
                    <a:pt x="4028" y="1668"/>
                  </a:cubicBezTo>
                  <a:cubicBezTo>
                    <a:pt x="4273" y="1150"/>
                    <a:pt x="4446" y="602"/>
                    <a:pt x="4532" y="41"/>
                  </a:cubicBezTo>
                  <a:cubicBezTo>
                    <a:pt x="4532" y="16"/>
                    <a:pt x="4508" y="0"/>
                    <a:pt x="44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
            <p:cNvSpPr/>
            <p:nvPr/>
          </p:nvSpPr>
          <p:spPr>
            <a:xfrm>
              <a:off x="470100" y="4080800"/>
              <a:ext cx="111775" cy="9925"/>
            </a:xfrm>
            <a:custGeom>
              <a:avLst/>
              <a:gdLst/>
              <a:ahLst/>
              <a:cxnLst/>
              <a:rect l="l" t="t" r="r" b="b"/>
              <a:pathLst>
                <a:path w="4471" h="397" extrusionOk="0">
                  <a:moveTo>
                    <a:pt x="1379" y="1"/>
                  </a:moveTo>
                  <a:cubicBezTo>
                    <a:pt x="901" y="1"/>
                    <a:pt x="422" y="79"/>
                    <a:pt x="24" y="363"/>
                  </a:cubicBezTo>
                  <a:cubicBezTo>
                    <a:pt x="1" y="375"/>
                    <a:pt x="15" y="396"/>
                    <a:pt x="37" y="396"/>
                  </a:cubicBezTo>
                  <a:cubicBezTo>
                    <a:pt x="42" y="396"/>
                    <a:pt x="48" y="395"/>
                    <a:pt x="53" y="392"/>
                  </a:cubicBezTo>
                  <a:cubicBezTo>
                    <a:pt x="399" y="248"/>
                    <a:pt x="773" y="162"/>
                    <a:pt x="1148" y="147"/>
                  </a:cubicBezTo>
                  <a:cubicBezTo>
                    <a:pt x="1211" y="145"/>
                    <a:pt x="1275" y="144"/>
                    <a:pt x="1339" y="144"/>
                  </a:cubicBezTo>
                  <a:cubicBezTo>
                    <a:pt x="1635" y="144"/>
                    <a:pt x="1931" y="169"/>
                    <a:pt x="2228" y="205"/>
                  </a:cubicBezTo>
                  <a:cubicBezTo>
                    <a:pt x="2679" y="259"/>
                    <a:pt x="3148" y="336"/>
                    <a:pt x="3609" y="336"/>
                  </a:cubicBezTo>
                  <a:cubicBezTo>
                    <a:pt x="3883" y="336"/>
                    <a:pt x="4154" y="309"/>
                    <a:pt x="4417" y="234"/>
                  </a:cubicBezTo>
                  <a:cubicBezTo>
                    <a:pt x="4470" y="207"/>
                    <a:pt x="4449" y="117"/>
                    <a:pt x="4399" y="117"/>
                  </a:cubicBezTo>
                  <a:cubicBezTo>
                    <a:pt x="4395" y="117"/>
                    <a:pt x="4392" y="118"/>
                    <a:pt x="4388" y="119"/>
                  </a:cubicBezTo>
                  <a:cubicBezTo>
                    <a:pt x="4137" y="160"/>
                    <a:pt x="3890" y="177"/>
                    <a:pt x="3645" y="177"/>
                  </a:cubicBezTo>
                  <a:cubicBezTo>
                    <a:pt x="3133" y="177"/>
                    <a:pt x="2629" y="105"/>
                    <a:pt x="2112" y="47"/>
                  </a:cubicBezTo>
                  <a:cubicBezTo>
                    <a:pt x="1876" y="22"/>
                    <a:pt x="1627" y="1"/>
                    <a:pt x="13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
            <p:cNvSpPr/>
            <p:nvPr/>
          </p:nvSpPr>
          <p:spPr>
            <a:xfrm>
              <a:off x="978700" y="4063700"/>
              <a:ext cx="87300" cy="14800"/>
            </a:xfrm>
            <a:custGeom>
              <a:avLst/>
              <a:gdLst/>
              <a:ahLst/>
              <a:cxnLst/>
              <a:rect l="l" t="t" r="r" b="b"/>
              <a:pathLst>
                <a:path w="3492" h="592" extrusionOk="0">
                  <a:moveTo>
                    <a:pt x="687" y="1"/>
                  </a:moveTo>
                  <a:cubicBezTo>
                    <a:pt x="473" y="1"/>
                    <a:pt x="258" y="9"/>
                    <a:pt x="44" y="25"/>
                  </a:cubicBezTo>
                  <a:cubicBezTo>
                    <a:pt x="0" y="25"/>
                    <a:pt x="0" y="97"/>
                    <a:pt x="44" y="97"/>
                  </a:cubicBezTo>
                  <a:cubicBezTo>
                    <a:pt x="620" y="97"/>
                    <a:pt x="1181" y="140"/>
                    <a:pt x="1757" y="212"/>
                  </a:cubicBezTo>
                  <a:cubicBezTo>
                    <a:pt x="2319" y="284"/>
                    <a:pt x="2866" y="414"/>
                    <a:pt x="3399" y="587"/>
                  </a:cubicBezTo>
                  <a:cubicBezTo>
                    <a:pt x="3407" y="590"/>
                    <a:pt x="3414" y="591"/>
                    <a:pt x="3421" y="591"/>
                  </a:cubicBezTo>
                  <a:cubicBezTo>
                    <a:pt x="3476" y="591"/>
                    <a:pt x="3492" y="499"/>
                    <a:pt x="3428" y="486"/>
                  </a:cubicBezTo>
                  <a:lnTo>
                    <a:pt x="3428" y="471"/>
                  </a:lnTo>
                  <a:cubicBezTo>
                    <a:pt x="2549" y="155"/>
                    <a:pt x="1623" y="1"/>
                    <a:pt x="6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
            <p:cNvSpPr/>
            <p:nvPr/>
          </p:nvSpPr>
          <p:spPr>
            <a:xfrm>
              <a:off x="944250" y="2609200"/>
              <a:ext cx="488850" cy="346150"/>
            </a:xfrm>
            <a:custGeom>
              <a:avLst/>
              <a:gdLst/>
              <a:ahLst/>
              <a:cxnLst/>
              <a:rect l="l" t="t" r="r" b="b"/>
              <a:pathLst>
                <a:path w="19554" h="13846" extrusionOk="0">
                  <a:moveTo>
                    <a:pt x="1411" y="0"/>
                  </a:moveTo>
                  <a:cubicBezTo>
                    <a:pt x="642" y="0"/>
                    <a:pt x="0" y="778"/>
                    <a:pt x="183" y="1680"/>
                  </a:cubicBezTo>
                  <a:cubicBezTo>
                    <a:pt x="745" y="4589"/>
                    <a:pt x="1652" y="9270"/>
                    <a:pt x="2041" y="10983"/>
                  </a:cubicBezTo>
                  <a:cubicBezTo>
                    <a:pt x="2403" y="12577"/>
                    <a:pt x="3038" y="13846"/>
                    <a:pt x="4519" y="13846"/>
                  </a:cubicBezTo>
                  <a:cubicBezTo>
                    <a:pt x="5394" y="13846"/>
                    <a:pt x="6564" y="13403"/>
                    <a:pt x="8147" y="12323"/>
                  </a:cubicBezTo>
                  <a:cubicBezTo>
                    <a:pt x="12424" y="9428"/>
                    <a:pt x="12871" y="8261"/>
                    <a:pt x="15247" y="7642"/>
                  </a:cubicBezTo>
                  <a:cubicBezTo>
                    <a:pt x="16097" y="7426"/>
                    <a:pt x="17090" y="6965"/>
                    <a:pt x="17393" y="5972"/>
                  </a:cubicBezTo>
                  <a:cubicBezTo>
                    <a:pt x="17479" y="5655"/>
                    <a:pt x="17493" y="5309"/>
                    <a:pt x="17421" y="4992"/>
                  </a:cubicBezTo>
                  <a:cubicBezTo>
                    <a:pt x="17393" y="4834"/>
                    <a:pt x="17292" y="4661"/>
                    <a:pt x="17277" y="4532"/>
                  </a:cubicBezTo>
                  <a:cubicBezTo>
                    <a:pt x="17249" y="4229"/>
                    <a:pt x="17508" y="3984"/>
                    <a:pt x="17695" y="3811"/>
                  </a:cubicBezTo>
                  <a:lnTo>
                    <a:pt x="19236" y="2371"/>
                  </a:lnTo>
                  <a:cubicBezTo>
                    <a:pt x="19440" y="2181"/>
                    <a:pt x="19554" y="1864"/>
                    <a:pt x="19241" y="1864"/>
                  </a:cubicBezTo>
                  <a:cubicBezTo>
                    <a:pt x="19222" y="1864"/>
                    <a:pt x="19201" y="1865"/>
                    <a:pt x="19178" y="1867"/>
                  </a:cubicBezTo>
                  <a:cubicBezTo>
                    <a:pt x="18847" y="1911"/>
                    <a:pt x="18401" y="2256"/>
                    <a:pt x="18113" y="2429"/>
                  </a:cubicBezTo>
                  <a:cubicBezTo>
                    <a:pt x="17465" y="2832"/>
                    <a:pt x="16831" y="3279"/>
                    <a:pt x="16169" y="3667"/>
                  </a:cubicBezTo>
                  <a:cubicBezTo>
                    <a:pt x="15189" y="4258"/>
                    <a:pt x="13591" y="5223"/>
                    <a:pt x="12626" y="5828"/>
                  </a:cubicBezTo>
                  <a:lnTo>
                    <a:pt x="12338" y="6000"/>
                  </a:lnTo>
                  <a:cubicBezTo>
                    <a:pt x="9846" y="7585"/>
                    <a:pt x="6203" y="9198"/>
                    <a:pt x="6203" y="9198"/>
                  </a:cubicBezTo>
                  <a:lnTo>
                    <a:pt x="4950" y="3811"/>
                  </a:lnTo>
                  <a:cubicBezTo>
                    <a:pt x="4547" y="2083"/>
                    <a:pt x="3380" y="672"/>
                    <a:pt x="1839" y="67"/>
                  </a:cubicBezTo>
                  <a:lnTo>
                    <a:pt x="1839" y="82"/>
                  </a:lnTo>
                  <a:cubicBezTo>
                    <a:pt x="1695" y="26"/>
                    <a:pt x="1551" y="0"/>
                    <a:pt x="1411" y="0"/>
                  </a:cubicBezTo>
                  <a:close/>
                </a:path>
              </a:pathLst>
            </a:custGeom>
            <a:solidFill>
              <a:srgbClr val="EDB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
            <p:cNvSpPr/>
            <p:nvPr/>
          </p:nvSpPr>
          <p:spPr>
            <a:xfrm>
              <a:off x="660800" y="2243225"/>
              <a:ext cx="209200" cy="313825"/>
            </a:xfrm>
            <a:custGeom>
              <a:avLst/>
              <a:gdLst/>
              <a:ahLst/>
              <a:cxnLst/>
              <a:rect l="l" t="t" r="r" b="b"/>
              <a:pathLst>
                <a:path w="8368" h="12553" extrusionOk="0">
                  <a:moveTo>
                    <a:pt x="7549" y="0"/>
                  </a:moveTo>
                  <a:cubicBezTo>
                    <a:pt x="7543" y="0"/>
                    <a:pt x="7538" y="1"/>
                    <a:pt x="7532" y="3"/>
                  </a:cubicBezTo>
                  <a:cubicBezTo>
                    <a:pt x="5991" y="492"/>
                    <a:pt x="4637" y="1471"/>
                    <a:pt x="3716" y="2796"/>
                  </a:cubicBezTo>
                  <a:cubicBezTo>
                    <a:pt x="2852" y="4092"/>
                    <a:pt x="3082" y="5806"/>
                    <a:pt x="2492" y="7318"/>
                  </a:cubicBezTo>
                  <a:cubicBezTo>
                    <a:pt x="2448" y="7419"/>
                    <a:pt x="1887" y="8989"/>
                    <a:pt x="1527" y="9666"/>
                  </a:cubicBezTo>
                  <a:cubicBezTo>
                    <a:pt x="1181" y="10328"/>
                    <a:pt x="663" y="10919"/>
                    <a:pt x="0" y="11163"/>
                  </a:cubicBezTo>
                  <a:cubicBezTo>
                    <a:pt x="1095" y="12065"/>
                    <a:pt x="2466" y="12552"/>
                    <a:pt x="3867" y="12552"/>
                  </a:cubicBezTo>
                  <a:cubicBezTo>
                    <a:pt x="4032" y="12552"/>
                    <a:pt x="4198" y="12545"/>
                    <a:pt x="4364" y="12532"/>
                  </a:cubicBezTo>
                  <a:cubicBezTo>
                    <a:pt x="5890" y="12416"/>
                    <a:pt x="7316" y="11696"/>
                    <a:pt x="8310" y="10530"/>
                  </a:cubicBezTo>
                  <a:lnTo>
                    <a:pt x="8310" y="10530"/>
                  </a:lnTo>
                  <a:cubicBezTo>
                    <a:pt x="8290" y="10553"/>
                    <a:pt x="8262" y="10563"/>
                    <a:pt x="8229" y="10563"/>
                  </a:cubicBezTo>
                  <a:cubicBezTo>
                    <a:pt x="7930" y="10563"/>
                    <a:pt x="7159" y="9708"/>
                    <a:pt x="7042" y="9565"/>
                  </a:cubicBezTo>
                  <a:cubicBezTo>
                    <a:pt x="6697" y="9205"/>
                    <a:pt x="6337" y="8643"/>
                    <a:pt x="6293" y="8110"/>
                  </a:cubicBezTo>
                  <a:lnTo>
                    <a:pt x="6293" y="8110"/>
                  </a:lnTo>
                  <a:cubicBezTo>
                    <a:pt x="6354" y="8118"/>
                    <a:pt x="6412" y="8122"/>
                    <a:pt x="6469" y="8122"/>
                  </a:cubicBezTo>
                  <a:cubicBezTo>
                    <a:pt x="7389" y="8122"/>
                    <a:pt x="7860" y="7163"/>
                    <a:pt x="8050" y="6281"/>
                  </a:cubicBezTo>
                  <a:cubicBezTo>
                    <a:pt x="8137" y="5864"/>
                    <a:pt x="8209" y="5446"/>
                    <a:pt x="8252" y="5029"/>
                  </a:cubicBezTo>
                  <a:cubicBezTo>
                    <a:pt x="8367" y="3977"/>
                    <a:pt x="8310" y="2926"/>
                    <a:pt x="8079" y="1903"/>
                  </a:cubicBezTo>
                  <a:cubicBezTo>
                    <a:pt x="8037" y="1720"/>
                    <a:pt x="7828" y="0"/>
                    <a:pt x="7549" y="0"/>
                  </a:cubicBezTo>
                  <a:close/>
                </a:path>
              </a:pathLst>
            </a:custGeom>
            <a:solidFill>
              <a:srgbClr val="EDB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
            <p:cNvSpPr/>
            <p:nvPr/>
          </p:nvSpPr>
          <p:spPr>
            <a:xfrm>
              <a:off x="495175" y="2504650"/>
              <a:ext cx="583625" cy="500125"/>
            </a:xfrm>
            <a:custGeom>
              <a:avLst/>
              <a:gdLst/>
              <a:ahLst/>
              <a:cxnLst/>
              <a:rect l="l" t="t" r="r" b="b"/>
              <a:pathLst>
                <a:path w="23345" h="20005" extrusionOk="0">
                  <a:moveTo>
                    <a:pt x="13451" y="1"/>
                  </a:moveTo>
                  <a:cubicBezTo>
                    <a:pt x="13466" y="462"/>
                    <a:pt x="13437" y="922"/>
                    <a:pt x="13336" y="1383"/>
                  </a:cubicBezTo>
                  <a:lnTo>
                    <a:pt x="13005" y="1182"/>
                  </a:lnTo>
                  <a:lnTo>
                    <a:pt x="12990" y="1182"/>
                  </a:lnTo>
                  <a:cubicBezTo>
                    <a:pt x="12760" y="1124"/>
                    <a:pt x="12386" y="865"/>
                    <a:pt x="11997" y="620"/>
                  </a:cubicBezTo>
                  <a:cubicBezTo>
                    <a:pt x="11723" y="418"/>
                    <a:pt x="11421" y="246"/>
                    <a:pt x="11118" y="116"/>
                  </a:cubicBezTo>
                  <a:cubicBezTo>
                    <a:pt x="11075" y="102"/>
                    <a:pt x="11032" y="87"/>
                    <a:pt x="10989" y="87"/>
                  </a:cubicBezTo>
                  <a:cubicBezTo>
                    <a:pt x="9621" y="145"/>
                    <a:pt x="8324" y="231"/>
                    <a:pt x="7144" y="390"/>
                  </a:cubicBezTo>
                  <a:cubicBezTo>
                    <a:pt x="3514" y="836"/>
                    <a:pt x="865" y="1916"/>
                    <a:pt x="1" y="4811"/>
                  </a:cubicBezTo>
                  <a:lnTo>
                    <a:pt x="3586" y="8958"/>
                  </a:lnTo>
                  <a:lnTo>
                    <a:pt x="2132" y="20004"/>
                  </a:lnTo>
                  <a:lnTo>
                    <a:pt x="18305" y="19615"/>
                  </a:lnTo>
                  <a:lnTo>
                    <a:pt x="19529" y="8973"/>
                  </a:lnTo>
                  <a:lnTo>
                    <a:pt x="23345" y="7331"/>
                  </a:lnTo>
                  <a:cubicBezTo>
                    <a:pt x="23345" y="7331"/>
                    <a:pt x="21588" y="375"/>
                    <a:pt x="14690" y="15"/>
                  </a:cubicBezTo>
                  <a:lnTo>
                    <a:pt x="1441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1" name="Google Shape;291;p1"/>
            <p:cNvSpPr/>
            <p:nvPr/>
          </p:nvSpPr>
          <p:spPr>
            <a:xfrm>
              <a:off x="566450" y="2647600"/>
              <a:ext cx="522075" cy="303525"/>
            </a:xfrm>
            <a:custGeom>
              <a:avLst/>
              <a:gdLst/>
              <a:ahLst/>
              <a:cxnLst/>
              <a:rect l="l" t="t" r="r" b="b"/>
              <a:pathLst>
                <a:path w="20883" h="12141" extrusionOk="0">
                  <a:moveTo>
                    <a:pt x="8368" y="0"/>
                  </a:moveTo>
                  <a:lnTo>
                    <a:pt x="6424" y="10355"/>
                  </a:lnTo>
                  <a:lnTo>
                    <a:pt x="375" y="10355"/>
                  </a:lnTo>
                  <a:cubicBezTo>
                    <a:pt x="116" y="10383"/>
                    <a:pt x="1" y="10686"/>
                    <a:pt x="174" y="10887"/>
                  </a:cubicBezTo>
                  <a:lnTo>
                    <a:pt x="1311" y="12140"/>
                  </a:lnTo>
                  <a:lnTo>
                    <a:pt x="18939" y="12140"/>
                  </a:lnTo>
                  <a:lnTo>
                    <a:pt x="2088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
            <p:cNvSpPr/>
            <p:nvPr/>
          </p:nvSpPr>
          <p:spPr>
            <a:xfrm>
              <a:off x="424875" y="2630675"/>
              <a:ext cx="417750" cy="398200"/>
            </a:xfrm>
            <a:custGeom>
              <a:avLst/>
              <a:gdLst/>
              <a:ahLst/>
              <a:cxnLst/>
              <a:rect l="l" t="t" r="r" b="b"/>
              <a:pathLst>
                <a:path w="16710" h="15928" extrusionOk="0">
                  <a:moveTo>
                    <a:pt x="3043" y="0"/>
                  </a:moveTo>
                  <a:cubicBezTo>
                    <a:pt x="3043" y="0"/>
                    <a:pt x="940" y="9116"/>
                    <a:pt x="451" y="11680"/>
                  </a:cubicBezTo>
                  <a:cubicBezTo>
                    <a:pt x="0" y="13970"/>
                    <a:pt x="320" y="15928"/>
                    <a:pt x="3949" y="15928"/>
                  </a:cubicBezTo>
                  <a:cubicBezTo>
                    <a:pt x="4381" y="15928"/>
                    <a:pt x="4860" y="15900"/>
                    <a:pt x="5390" y="15842"/>
                  </a:cubicBezTo>
                  <a:cubicBezTo>
                    <a:pt x="9163" y="15428"/>
                    <a:pt x="10588" y="14859"/>
                    <a:pt x="12083" y="14859"/>
                  </a:cubicBezTo>
                  <a:cubicBezTo>
                    <a:pt x="12568" y="14859"/>
                    <a:pt x="13060" y="14919"/>
                    <a:pt x="13642" y="15064"/>
                  </a:cubicBezTo>
                  <a:cubicBezTo>
                    <a:pt x="14036" y="15162"/>
                    <a:pt x="14383" y="15206"/>
                    <a:pt x="14689" y="15206"/>
                  </a:cubicBezTo>
                  <a:cubicBezTo>
                    <a:pt x="16220" y="15206"/>
                    <a:pt x="16710" y="14104"/>
                    <a:pt x="16710" y="13192"/>
                  </a:cubicBezTo>
                  <a:cubicBezTo>
                    <a:pt x="16710" y="12083"/>
                    <a:pt x="16638" y="11924"/>
                    <a:pt x="16638" y="11924"/>
                  </a:cubicBezTo>
                  <a:cubicBezTo>
                    <a:pt x="16638" y="11924"/>
                    <a:pt x="14550" y="11953"/>
                    <a:pt x="11684" y="12169"/>
                  </a:cubicBezTo>
                  <a:cubicBezTo>
                    <a:pt x="10916" y="12231"/>
                    <a:pt x="10075" y="12253"/>
                    <a:pt x="9255" y="12253"/>
                  </a:cubicBezTo>
                  <a:cubicBezTo>
                    <a:pt x="7000" y="12253"/>
                    <a:pt x="4901" y="12083"/>
                    <a:pt x="4901" y="12083"/>
                  </a:cubicBezTo>
                  <a:lnTo>
                    <a:pt x="6442" y="3831"/>
                  </a:lnTo>
                  <a:lnTo>
                    <a:pt x="3043" y="0"/>
                  </a:lnTo>
                  <a:close/>
                </a:path>
              </a:pathLst>
            </a:custGeom>
            <a:solidFill>
              <a:srgbClr val="EDB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
            <p:cNvSpPr/>
            <p:nvPr/>
          </p:nvSpPr>
          <p:spPr>
            <a:xfrm>
              <a:off x="882200" y="2759200"/>
              <a:ext cx="80325" cy="56200"/>
            </a:xfrm>
            <a:custGeom>
              <a:avLst/>
              <a:gdLst/>
              <a:ahLst/>
              <a:cxnLst/>
              <a:rect l="l" t="t" r="r" b="b"/>
              <a:pathLst>
                <a:path w="3213" h="2248" extrusionOk="0">
                  <a:moveTo>
                    <a:pt x="1599" y="0"/>
                  </a:moveTo>
                  <a:cubicBezTo>
                    <a:pt x="721" y="0"/>
                    <a:pt x="1" y="505"/>
                    <a:pt x="1" y="1124"/>
                  </a:cubicBezTo>
                  <a:cubicBezTo>
                    <a:pt x="1" y="1743"/>
                    <a:pt x="721" y="2247"/>
                    <a:pt x="1599" y="2247"/>
                  </a:cubicBezTo>
                  <a:cubicBezTo>
                    <a:pt x="2492" y="2247"/>
                    <a:pt x="3212" y="1757"/>
                    <a:pt x="3212" y="1124"/>
                  </a:cubicBezTo>
                  <a:cubicBezTo>
                    <a:pt x="3212" y="505"/>
                    <a:pt x="2492" y="0"/>
                    <a:pt x="159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
            <p:cNvSpPr/>
            <p:nvPr/>
          </p:nvSpPr>
          <p:spPr>
            <a:xfrm>
              <a:off x="710475" y="2319025"/>
              <a:ext cx="36750" cy="49425"/>
            </a:xfrm>
            <a:custGeom>
              <a:avLst/>
              <a:gdLst/>
              <a:ahLst/>
              <a:cxnLst/>
              <a:rect l="l" t="t" r="r" b="b"/>
              <a:pathLst>
                <a:path w="1470" h="1977" extrusionOk="0">
                  <a:moveTo>
                    <a:pt x="804" y="0"/>
                  </a:moveTo>
                  <a:cubicBezTo>
                    <a:pt x="476" y="0"/>
                    <a:pt x="166" y="357"/>
                    <a:pt x="87" y="859"/>
                  </a:cubicBezTo>
                  <a:cubicBezTo>
                    <a:pt x="0" y="1406"/>
                    <a:pt x="216" y="1910"/>
                    <a:pt x="577" y="1968"/>
                  </a:cubicBezTo>
                  <a:cubicBezTo>
                    <a:pt x="605" y="1974"/>
                    <a:pt x="634" y="1976"/>
                    <a:pt x="663" y="1976"/>
                  </a:cubicBezTo>
                  <a:cubicBezTo>
                    <a:pt x="993" y="1976"/>
                    <a:pt x="1304" y="1608"/>
                    <a:pt x="1383" y="1118"/>
                  </a:cubicBezTo>
                  <a:cubicBezTo>
                    <a:pt x="1469" y="571"/>
                    <a:pt x="1253" y="67"/>
                    <a:pt x="893" y="9"/>
                  </a:cubicBezTo>
                  <a:cubicBezTo>
                    <a:pt x="864" y="3"/>
                    <a:pt x="834" y="0"/>
                    <a:pt x="804" y="0"/>
                  </a:cubicBezTo>
                  <a:close/>
                </a:path>
              </a:pathLst>
            </a:custGeom>
            <a:solidFill>
              <a:srgbClr val="EDB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
            <p:cNvSpPr/>
            <p:nvPr/>
          </p:nvSpPr>
          <p:spPr>
            <a:xfrm>
              <a:off x="650175" y="2188050"/>
              <a:ext cx="249025" cy="255550"/>
            </a:xfrm>
            <a:custGeom>
              <a:avLst/>
              <a:gdLst/>
              <a:ahLst/>
              <a:cxnLst/>
              <a:rect l="l" t="t" r="r" b="b"/>
              <a:pathLst>
                <a:path w="9961" h="10222" extrusionOk="0">
                  <a:moveTo>
                    <a:pt x="8714" y="1"/>
                  </a:moveTo>
                  <a:cubicBezTo>
                    <a:pt x="8427" y="1"/>
                    <a:pt x="8061" y="117"/>
                    <a:pt x="7597" y="395"/>
                  </a:cubicBezTo>
                  <a:cubicBezTo>
                    <a:pt x="7365" y="526"/>
                    <a:pt x="6698" y="586"/>
                    <a:pt x="6076" y="586"/>
                  </a:cubicBezTo>
                  <a:cubicBezTo>
                    <a:pt x="5808" y="586"/>
                    <a:pt x="5548" y="575"/>
                    <a:pt x="5336" y="553"/>
                  </a:cubicBezTo>
                  <a:cubicBezTo>
                    <a:pt x="5244" y="543"/>
                    <a:pt x="5121" y="536"/>
                    <a:pt x="4974" y="536"/>
                  </a:cubicBezTo>
                  <a:cubicBezTo>
                    <a:pt x="3569" y="536"/>
                    <a:pt x="0" y="1183"/>
                    <a:pt x="483" y="5291"/>
                  </a:cubicBezTo>
                  <a:cubicBezTo>
                    <a:pt x="800" y="7984"/>
                    <a:pt x="1188" y="8863"/>
                    <a:pt x="1836" y="9396"/>
                  </a:cubicBezTo>
                  <a:cubicBezTo>
                    <a:pt x="1952" y="9482"/>
                    <a:pt x="2484" y="10058"/>
                    <a:pt x="2585" y="10116"/>
                  </a:cubicBezTo>
                  <a:cubicBezTo>
                    <a:pt x="2696" y="10186"/>
                    <a:pt x="2821" y="10222"/>
                    <a:pt x="2950" y="10222"/>
                  </a:cubicBezTo>
                  <a:cubicBezTo>
                    <a:pt x="3006" y="10222"/>
                    <a:pt x="3062" y="10215"/>
                    <a:pt x="3118" y="10202"/>
                  </a:cubicBezTo>
                  <a:cubicBezTo>
                    <a:pt x="3205" y="9972"/>
                    <a:pt x="3262" y="9713"/>
                    <a:pt x="3262" y="9468"/>
                  </a:cubicBezTo>
                  <a:cubicBezTo>
                    <a:pt x="3277" y="8560"/>
                    <a:pt x="3219" y="7005"/>
                    <a:pt x="3579" y="6674"/>
                  </a:cubicBezTo>
                  <a:cubicBezTo>
                    <a:pt x="3579" y="6674"/>
                    <a:pt x="3966" y="7226"/>
                    <a:pt x="4305" y="7226"/>
                  </a:cubicBezTo>
                  <a:cubicBezTo>
                    <a:pt x="4576" y="7226"/>
                    <a:pt x="4816" y="6874"/>
                    <a:pt x="4803" y="5608"/>
                  </a:cubicBezTo>
                  <a:cubicBezTo>
                    <a:pt x="4803" y="5507"/>
                    <a:pt x="4875" y="5435"/>
                    <a:pt x="4976" y="5435"/>
                  </a:cubicBezTo>
                  <a:cubicBezTo>
                    <a:pt x="5322" y="5378"/>
                    <a:pt x="6114" y="5090"/>
                    <a:pt x="6056" y="3376"/>
                  </a:cubicBezTo>
                  <a:cubicBezTo>
                    <a:pt x="6056" y="3232"/>
                    <a:pt x="6171" y="3117"/>
                    <a:pt x="6301" y="3117"/>
                  </a:cubicBezTo>
                  <a:cubicBezTo>
                    <a:pt x="6790" y="3131"/>
                    <a:pt x="7770" y="3174"/>
                    <a:pt x="7986" y="3246"/>
                  </a:cubicBezTo>
                  <a:cubicBezTo>
                    <a:pt x="8087" y="3261"/>
                    <a:pt x="8187" y="3290"/>
                    <a:pt x="8288" y="3333"/>
                  </a:cubicBezTo>
                  <a:cubicBezTo>
                    <a:pt x="8331" y="3347"/>
                    <a:pt x="8490" y="4096"/>
                    <a:pt x="8519" y="4183"/>
                  </a:cubicBezTo>
                  <a:cubicBezTo>
                    <a:pt x="8547" y="4269"/>
                    <a:pt x="8677" y="5032"/>
                    <a:pt x="8677" y="5032"/>
                  </a:cubicBezTo>
                  <a:cubicBezTo>
                    <a:pt x="8677" y="5032"/>
                    <a:pt x="9109" y="4888"/>
                    <a:pt x="9109" y="4586"/>
                  </a:cubicBezTo>
                  <a:cubicBezTo>
                    <a:pt x="9109" y="4283"/>
                    <a:pt x="8994" y="3606"/>
                    <a:pt x="9051" y="3448"/>
                  </a:cubicBezTo>
                  <a:cubicBezTo>
                    <a:pt x="9109" y="3304"/>
                    <a:pt x="9527" y="3189"/>
                    <a:pt x="9599" y="2843"/>
                  </a:cubicBezTo>
                  <a:cubicBezTo>
                    <a:pt x="9727" y="2188"/>
                    <a:pt x="9961" y="1"/>
                    <a:pt x="87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
            <p:cNvSpPr/>
            <p:nvPr/>
          </p:nvSpPr>
          <p:spPr>
            <a:xfrm>
              <a:off x="701125" y="2326775"/>
              <a:ext cx="56550" cy="79975"/>
            </a:xfrm>
            <a:custGeom>
              <a:avLst/>
              <a:gdLst/>
              <a:ahLst/>
              <a:cxnLst/>
              <a:rect l="l" t="t" r="r" b="b"/>
              <a:pathLst>
                <a:path w="2262" h="3199" extrusionOk="0">
                  <a:moveTo>
                    <a:pt x="1231" y="0"/>
                  </a:moveTo>
                  <a:cubicBezTo>
                    <a:pt x="1184" y="0"/>
                    <a:pt x="1134" y="5"/>
                    <a:pt x="1080" y="16"/>
                  </a:cubicBezTo>
                  <a:cubicBezTo>
                    <a:pt x="0" y="218"/>
                    <a:pt x="0" y="3155"/>
                    <a:pt x="2261" y="3199"/>
                  </a:cubicBezTo>
                  <a:cubicBezTo>
                    <a:pt x="2247" y="2435"/>
                    <a:pt x="2160" y="1687"/>
                    <a:pt x="1973" y="952"/>
                  </a:cubicBezTo>
                  <a:cubicBezTo>
                    <a:pt x="1973" y="952"/>
                    <a:pt x="1885" y="0"/>
                    <a:pt x="1231" y="0"/>
                  </a:cubicBezTo>
                  <a:close/>
                </a:path>
              </a:pathLst>
            </a:custGeom>
            <a:solidFill>
              <a:srgbClr val="EDB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
            <p:cNvSpPr/>
            <p:nvPr/>
          </p:nvSpPr>
          <p:spPr>
            <a:xfrm>
              <a:off x="672300" y="2464700"/>
              <a:ext cx="156650" cy="123500"/>
            </a:xfrm>
            <a:custGeom>
              <a:avLst/>
              <a:gdLst/>
              <a:ahLst/>
              <a:cxnLst/>
              <a:rect l="l" t="t" r="r" b="b"/>
              <a:pathLst>
                <a:path w="6266" h="4940" extrusionOk="0">
                  <a:moveTo>
                    <a:pt x="1196" y="0"/>
                  </a:moveTo>
                  <a:cubicBezTo>
                    <a:pt x="750" y="634"/>
                    <a:pt x="361" y="1282"/>
                    <a:pt x="1" y="1944"/>
                  </a:cubicBezTo>
                  <a:lnTo>
                    <a:pt x="59" y="1973"/>
                  </a:lnTo>
                  <a:cubicBezTo>
                    <a:pt x="735" y="2232"/>
                    <a:pt x="1398" y="2520"/>
                    <a:pt x="2046" y="2866"/>
                  </a:cubicBezTo>
                  <a:cubicBezTo>
                    <a:pt x="2665" y="3212"/>
                    <a:pt x="5545" y="4940"/>
                    <a:pt x="5545" y="4940"/>
                  </a:cubicBezTo>
                  <a:lnTo>
                    <a:pt x="6265" y="2981"/>
                  </a:lnTo>
                  <a:lnTo>
                    <a:pt x="5920" y="2780"/>
                  </a:lnTo>
                  <a:cubicBezTo>
                    <a:pt x="5675" y="2636"/>
                    <a:pt x="5329" y="2448"/>
                    <a:pt x="4926" y="2218"/>
                  </a:cubicBezTo>
                  <a:cubicBezTo>
                    <a:pt x="4653" y="2060"/>
                    <a:pt x="4350" y="1887"/>
                    <a:pt x="4033" y="1700"/>
                  </a:cubicBezTo>
                  <a:cubicBezTo>
                    <a:pt x="2996" y="1109"/>
                    <a:pt x="1844" y="432"/>
                    <a:pt x="11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
            <p:cNvSpPr/>
            <p:nvPr/>
          </p:nvSpPr>
          <p:spPr>
            <a:xfrm>
              <a:off x="828925" y="2473700"/>
              <a:ext cx="42500" cy="105150"/>
            </a:xfrm>
            <a:custGeom>
              <a:avLst/>
              <a:gdLst/>
              <a:ahLst/>
              <a:cxnLst/>
              <a:rect l="l" t="t" r="r" b="b"/>
              <a:pathLst>
                <a:path w="1700" h="4206" extrusionOk="0">
                  <a:moveTo>
                    <a:pt x="58" y="0"/>
                  </a:moveTo>
                  <a:lnTo>
                    <a:pt x="58" y="0"/>
                  </a:lnTo>
                  <a:cubicBezTo>
                    <a:pt x="58" y="0"/>
                    <a:pt x="116" y="591"/>
                    <a:pt x="116" y="1239"/>
                  </a:cubicBezTo>
                  <a:cubicBezTo>
                    <a:pt x="130" y="1700"/>
                    <a:pt x="87" y="2160"/>
                    <a:pt x="0" y="2621"/>
                  </a:cubicBezTo>
                  <a:cubicBezTo>
                    <a:pt x="505" y="3053"/>
                    <a:pt x="994" y="3399"/>
                    <a:pt x="1354" y="4205"/>
                  </a:cubicBezTo>
                  <a:cubicBezTo>
                    <a:pt x="1354" y="4205"/>
                    <a:pt x="1700" y="2593"/>
                    <a:pt x="1340" y="1268"/>
                  </a:cubicBezTo>
                  <a:cubicBezTo>
                    <a:pt x="1340" y="1239"/>
                    <a:pt x="1325" y="1196"/>
                    <a:pt x="1325" y="1196"/>
                  </a:cubicBezTo>
                  <a:cubicBezTo>
                    <a:pt x="1325" y="1196"/>
                    <a:pt x="505" y="173"/>
                    <a:pt x="5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
            <p:cNvSpPr/>
            <p:nvPr/>
          </p:nvSpPr>
          <p:spPr>
            <a:xfrm>
              <a:off x="463125" y="2597175"/>
              <a:ext cx="122800" cy="213525"/>
            </a:xfrm>
            <a:custGeom>
              <a:avLst/>
              <a:gdLst/>
              <a:ahLst/>
              <a:cxnLst/>
              <a:rect l="l" t="t" r="r" b="b"/>
              <a:pathLst>
                <a:path w="4912" h="8541" extrusionOk="0">
                  <a:moveTo>
                    <a:pt x="1743" y="1"/>
                  </a:moveTo>
                  <a:lnTo>
                    <a:pt x="1283" y="1110"/>
                  </a:lnTo>
                  <a:lnTo>
                    <a:pt x="1" y="6525"/>
                  </a:lnTo>
                  <a:lnTo>
                    <a:pt x="4451" y="8541"/>
                  </a:lnTo>
                  <a:lnTo>
                    <a:pt x="4912" y="5185"/>
                  </a:lnTo>
                  <a:lnTo>
                    <a:pt x="174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Google Shape;2129;p38">
            <a:extLst>
              <a:ext uri="{FF2B5EF4-FFF2-40B4-BE49-F238E27FC236}">
                <a16:creationId xmlns:a16="http://schemas.microsoft.com/office/drawing/2014/main" id="{FD92B979-EA42-39E1-951D-131E8A5B1D10}"/>
              </a:ext>
            </a:extLst>
          </p:cNvPr>
          <p:cNvSpPr txBox="1">
            <a:spLocks/>
          </p:cNvSpPr>
          <p:nvPr/>
        </p:nvSpPr>
        <p:spPr>
          <a:xfrm>
            <a:off x="-4281" y="373084"/>
            <a:ext cx="6867615" cy="727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16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9pPr>
          </a:lstStyle>
          <a:p>
            <a:pPr marL="0" indent="0"/>
            <a:r>
              <a:rPr lang="en" sz="2000" b="1" dirty="0">
                <a:solidFill>
                  <a:schemeClr val="bg2">
                    <a:lumMod val="50000"/>
                  </a:schemeClr>
                </a:solidFill>
              </a:rPr>
              <a:t>HOẠCH ĐỊNH NGUỒN LỰC DOANH NGHIỆP</a:t>
            </a:r>
          </a:p>
        </p:txBody>
      </p:sp>
      <p:pic>
        <p:nvPicPr>
          <p:cNvPr id="10" name="Hình ảnh 9">
            <a:extLst>
              <a:ext uri="{FF2B5EF4-FFF2-40B4-BE49-F238E27FC236}">
                <a16:creationId xmlns:a16="http://schemas.microsoft.com/office/drawing/2014/main" id="{59444AC8-43BE-91F7-AC0E-2947F72710CD}"/>
              </a:ext>
            </a:extLst>
          </p:cNvPr>
          <p:cNvPicPr>
            <a:picLocks noChangeAspect="1"/>
          </p:cNvPicPr>
          <p:nvPr/>
        </p:nvPicPr>
        <p:blipFill>
          <a:blip r:embed="rId3"/>
          <a:stretch>
            <a:fillRect/>
          </a:stretch>
        </p:blipFill>
        <p:spPr>
          <a:xfrm>
            <a:off x="-835792" y="3374848"/>
            <a:ext cx="7706012" cy="792549"/>
          </a:xfrm>
          <a:prstGeom prst="rect">
            <a:avLst/>
          </a:prstGeom>
        </p:spPr>
      </p:pic>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en-US" sz="4000" dirty="0" err="1">
                <a:latin typeface="Lexend Deca"/>
                <a:ea typeface="Lexend Deca"/>
                <a:cs typeface="Lexend Deca"/>
                <a:sym typeface="Lexend Deca"/>
              </a:rPr>
              <a:t>Giới</a:t>
            </a:r>
            <a:r>
              <a:rPr lang="en-US" sz="4000" dirty="0">
                <a:latin typeface="Lexend Deca"/>
                <a:ea typeface="Lexend Deca"/>
                <a:cs typeface="Lexend Deca"/>
                <a:sym typeface="Lexend Deca"/>
              </a:rPr>
              <a:t> </a:t>
            </a:r>
            <a:r>
              <a:rPr lang="en-US" sz="4000" dirty="0" err="1">
                <a:latin typeface="Lexend Deca"/>
                <a:ea typeface="Lexend Deca"/>
                <a:cs typeface="Lexend Deca"/>
                <a:sym typeface="Lexend Deca"/>
              </a:rPr>
              <a:t>thiệu</a:t>
            </a:r>
            <a:r>
              <a:rPr lang="vi-VN" sz="4000" dirty="0">
                <a:latin typeface="Lexend Deca"/>
                <a:ea typeface="Lexend Deca"/>
                <a:cs typeface="Lexend Deca"/>
                <a:sym typeface="Lexend Deca"/>
              </a:rPr>
              <a:t> </a:t>
            </a:r>
            <a:r>
              <a:rPr lang="en-US" sz="4000" dirty="0">
                <a:latin typeface="Lexend Deca"/>
                <a:ea typeface="Lexend Deca"/>
                <a:cs typeface="Lexend Deca"/>
                <a:sym typeface="Lexend Deca"/>
              </a:rPr>
              <a:t>Website</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73619" y="451781"/>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4000">
                <a:solidFill>
                  <a:srgbClr val="FED1B1"/>
                </a:solidFill>
              </a:rPr>
              <a:t>2.</a:t>
            </a:r>
            <a:endParaRPr/>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3485149" y="4113653"/>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G</a:t>
            </a:r>
            <a:r>
              <a:rPr lang="en-US" sz="1600" dirty="0" err="1">
                <a:solidFill>
                  <a:schemeClr val="bg1">
                    <a:lumMod val="10000"/>
                  </a:schemeClr>
                </a:solidFill>
                <a:latin typeface="Lexend Deca"/>
                <a:ea typeface="Lexend Deca"/>
                <a:cs typeface="Lexend Deca"/>
                <a:sym typeface="Lexend Deca"/>
              </a:rPr>
              <a:t>iao</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diện</a:t>
            </a:r>
            <a:r>
              <a:rPr lang="en-US" sz="1600" dirty="0">
                <a:solidFill>
                  <a:schemeClr val="bg1">
                    <a:lumMod val="10000"/>
                  </a:schemeClr>
                </a:solidFill>
                <a:latin typeface="Lexend Deca"/>
                <a:ea typeface="Lexend Deca"/>
                <a:cs typeface="Lexend Deca"/>
                <a:sym typeface="Lexend Deca"/>
              </a:rPr>
              <a:t> </a:t>
            </a:r>
            <a:r>
              <a:rPr lang="vi-VN" sz="1600" dirty="0">
                <a:solidFill>
                  <a:schemeClr val="bg1">
                    <a:lumMod val="10000"/>
                  </a:schemeClr>
                </a:solidFill>
                <a:latin typeface="Lexend Deca"/>
                <a:ea typeface="Lexend Deca"/>
                <a:cs typeface="Lexend Deca"/>
                <a:sym typeface="Lexend Deca"/>
              </a:rPr>
              <a:t>đặt lịch hẹn</a:t>
            </a:r>
            <a:endParaRPr lang="en-US" sz="1600" dirty="0">
              <a:solidFill>
                <a:schemeClr val="bg1">
                  <a:lumMod val="10000"/>
                </a:schemeClr>
              </a:solidFill>
              <a:latin typeface="Lexend Deca"/>
              <a:ea typeface="Lexend Deca"/>
              <a:cs typeface="Lexend Deca"/>
              <a:sym typeface="Lexend Deca"/>
            </a:endParaRPr>
          </a:p>
        </p:txBody>
      </p:sp>
      <p:pic>
        <p:nvPicPr>
          <p:cNvPr id="4" name="Hình ảnh 3" descr="A screenshot of a computer&#10;&#10;Description automatically generated">
            <a:extLst>
              <a:ext uri="{FF2B5EF4-FFF2-40B4-BE49-F238E27FC236}">
                <a16:creationId xmlns:a16="http://schemas.microsoft.com/office/drawing/2014/main" id="{8D73B3F7-72C3-1717-A5FB-C54FB325F94B}"/>
              </a:ext>
            </a:extLst>
          </p:cNvPr>
          <p:cNvPicPr>
            <a:picLocks noChangeAspect="1"/>
          </p:cNvPicPr>
          <p:nvPr/>
        </p:nvPicPr>
        <p:blipFill>
          <a:blip r:embed="rId3"/>
          <a:stretch>
            <a:fillRect/>
          </a:stretch>
        </p:blipFill>
        <p:spPr>
          <a:xfrm>
            <a:off x="1491928" y="1252592"/>
            <a:ext cx="6160143" cy="2638315"/>
          </a:xfrm>
          <a:prstGeom prst="rect">
            <a:avLst/>
          </a:prstGeom>
        </p:spPr>
      </p:pic>
    </p:spTree>
    <p:extLst>
      <p:ext uri="{BB962C8B-B14F-4D97-AF65-F5344CB8AC3E}">
        <p14:creationId xmlns:p14="http://schemas.microsoft.com/office/powerpoint/2010/main" val="1520675469"/>
      </p:ext>
    </p:extLst>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en-US" sz="4000" dirty="0" err="1">
                <a:latin typeface="Lexend Deca"/>
                <a:ea typeface="Lexend Deca"/>
                <a:cs typeface="Lexend Deca"/>
                <a:sym typeface="Lexend Deca"/>
              </a:rPr>
              <a:t>Giới</a:t>
            </a:r>
            <a:r>
              <a:rPr lang="en-US" sz="4000" dirty="0">
                <a:latin typeface="Lexend Deca"/>
                <a:ea typeface="Lexend Deca"/>
                <a:cs typeface="Lexend Deca"/>
                <a:sym typeface="Lexend Deca"/>
              </a:rPr>
              <a:t> </a:t>
            </a:r>
            <a:r>
              <a:rPr lang="en-US" sz="4000" dirty="0" err="1">
                <a:latin typeface="Lexend Deca"/>
                <a:ea typeface="Lexend Deca"/>
                <a:cs typeface="Lexend Deca"/>
                <a:sym typeface="Lexend Deca"/>
              </a:rPr>
              <a:t>thiệu</a:t>
            </a:r>
            <a:r>
              <a:rPr lang="vi-VN" sz="4000" dirty="0">
                <a:latin typeface="Lexend Deca"/>
                <a:ea typeface="Lexend Deca"/>
                <a:cs typeface="Lexend Deca"/>
                <a:sym typeface="Lexend Deca"/>
              </a:rPr>
              <a:t> </a:t>
            </a:r>
            <a:r>
              <a:rPr lang="en-US" sz="4000" dirty="0">
                <a:latin typeface="Lexend Deca"/>
                <a:ea typeface="Lexend Deca"/>
                <a:cs typeface="Lexend Deca"/>
                <a:sym typeface="Lexend Deca"/>
              </a:rPr>
              <a:t>Website</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73619" y="451781"/>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4000">
                <a:solidFill>
                  <a:srgbClr val="FED1B1"/>
                </a:solidFill>
              </a:rPr>
              <a:t>2.</a:t>
            </a:r>
            <a:endParaRPr/>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3485149" y="4113653"/>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Giỏ hàng của </a:t>
            </a:r>
            <a:r>
              <a:rPr lang="en-US" sz="1600" dirty="0">
                <a:solidFill>
                  <a:schemeClr val="bg1">
                    <a:lumMod val="10000"/>
                  </a:schemeClr>
                </a:solidFill>
                <a:latin typeface="Lexend Deca"/>
                <a:ea typeface="Lexend Deca"/>
                <a:cs typeface="Lexend Deca"/>
                <a:sym typeface="Lexend Deca"/>
              </a:rPr>
              <a:t>Website</a:t>
            </a:r>
          </a:p>
        </p:txBody>
      </p:sp>
      <p:pic>
        <p:nvPicPr>
          <p:cNvPr id="5" name="Hình ảnh 4" descr="A screenshot of a computer&#10;&#10;Description automatically generated">
            <a:extLst>
              <a:ext uri="{FF2B5EF4-FFF2-40B4-BE49-F238E27FC236}">
                <a16:creationId xmlns:a16="http://schemas.microsoft.com/office/drawing/2014/main" id="{636FB744-AE16-F9BE-99EB-92FB72B1D7F7}"/>
              </a:ext>
            </a:extLst>
          </p:cNvPr>
          <p:cNvPicPr>
            <a:picLocks noChangeAspect="1"/>
          </p:cNvPicPr>
          <p:nvPr/>
        </p:nvPicPr>
        <p:blipFill>
          <a:blip r:embed="rId3"/>
          <a:stretch>
            <a:fillRect/>
          </a:stretch>
        </p:blipFill>
        <p:spPr>
          <a:xfrm>
            <a:off x="605783" y="1396342"/>
            <a:ext cx="7932433" cy="2539498"/>
          </a:xfrm>
          <a:prstGeom prst="rect">
            <a:avLst/>
          </a:prstGeom>
        </p:spPr>
      </p:pic>
    </p:spTree>
    <p:extLst>
      <p:ext uri="{BB962C8B-B14F-4D97-AF65-F5344CB8AC3E}">
        <p14:creationId xmlns:p14="http://schemas.microsoft.com/office/powerpoint/2010/main" val="2093459691"/>
      </p:ext>
    </p:extLst>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340868" y="371113"/>
            <a:ext cx="2855118"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en-US" sz="4000" dirty="0" err="1">
                <a:latin typeface="Lexend Deca"/>
                <a:ea typeface="Lexend Deca"/>
                <a:cs typeface="Lexend Deca"/>
                <a:sym typeface="Lexend Deca"/>
              </a:rPr>
              <a:t>Giới</a:t>
            </a:r>
            <a:r>
              <a:rPr lang="en-US" sz="4000" dirty="0">
                <a:latin typeface="Lexend Deca"/>
                <a:ea typeface="Lexend Deca"/>
                <a:cs typeface="Lexend Deca"/>
                <a:sym typeface="Lexend Deca"/>
              </a:rPr>
              <a:t> </a:t>
            </a:r>
            <a:r>
              <a:rPr lang="en-US" sz="4000" dirty="0" err="1">
                <a:latin typeface="Lexend Deca"/>
                <a:ea typeface="Lexend Deca"/>
                <a:cs typeface="Lexend Deca"/>
                <a:sym typeface="Lexend Deca"/>
              </a:rPr>
              <a:t>thiệu</a:t>
            </a:r>
            <a:r>
              <a:rPr lang="vi-VN" sz="4000" dirty="0">
                <a:latin typeface="Lexend Deca"/>
                <a:ea typeface="Lexend Deca"/>
                <a:cs typeface="Lexend Deca"/>
                <a:sym typeface="Lexend Deca"/>
              </a:rPr>
              <a:t> </a:t>
            </a:r>
            <a:br>
              <a:rPr lang="vi-VN" sz="4000" dirty="0">
                <a:latin typeface="Lexend Deca"/>
                <a:ea typeface="Lexend Deca"/>
                <a:cs typeface="Lexend Deca"/>
                <a:sym typeface="Lexend Deca"/>
              </a:rPr>
            </a:br>
            <a:r>
              <a:rPr lang="en-US" sz="4000" dirty="0">
                <a:latin typeface="Lexend Deca"/>
                <a:ea typeface="Lexend Deca"/>
                <a:cs typeface="Lexend Deca"/>
                <a:sym typeface="Lexend Deca"/>
              </a:rPr>
              <a:t>Website</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73619" y="451781"/>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4000">
                <a:solidFill>
                  <a:srgbClr val="FED1B1"/>
                </a:solidFill>
              </a:rPr>
              <a:t>2.</a:t>
            </a:r>
            <a:endParaRPr/>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2521759" y="2864672"/>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Tích hợp </a:t>
            </a:r>
            <a:r>
              <a:rPr lang="vi-VN" sz="1600" dirty="0" err="1">
                <a:solidFill>
                  <a:schemeClr val="bg1">
                    <a:lumMod val="10000"/>
                  </a:schemeClr>
                </a:solidFill>
                <a:latin typeface="Lexend Deca"/>
                <a:ea typeface="Lexend Deca"/>
                <a:cs typeface="Lexend Deca"/>
                <a:sym typeface="Lexend Deca"/>
              </a:rPr>
              <a:t>Botchat</a:t>
            </a:r>
            <a:endParaRPr lang="en-US" sz="1600" dirty="0">
              <a:solidFill>
                <a:schemeClr val="bg1">
                  <a:lumMod val="10000"/>
                </a:schemeClr>
              </a:solidFill>
              <a:latin typeface="Lexend Deca"/>
              <a:ea typeface="Lexend Deca"/>
              <a:cs typeface="Lexend Deca"/>
              <a:sym typeface="Lexend Deca"/>
            </a:endParaRPr>
          </a:p>
        </p:txBody>
      </p:sp>
      <p:pic>
        <p:nvPicPr>
          <p:cNvPr id="4" name="Hình ảnh 3">
            <a:extLst>
              <a:ext uri="{FF2B5EF4-FFF2-40B4-BE49-F238E27FC236}">
                <a16:creationId xmlns:a16="http://schemas.microsoft.com/office/drawing/2014/main" id="{5A08465C-9C9C-3D88-46E0-CC300C80E729}"/>
              </a:ext>
            </a:extLst>
          </p:cNvPr>
          <p:cNvPicPr>
            <a:picLocks noChangeAspect="1"/>
          </p:cNvPicPr>
          <p:nvPr/>
        </p:nvPicPr>
        <p:blipFill rotWithShape="1">
          <a:blip r:embed="rId3"/>
          <a:srcRect l="858" r="-1"/>
          <a:stretch/>
        </p:blipFill>
        <p:spPr>
          <a:xfrm>
            <a:off x="5071729" y="599854"/>
            <a:ext cx="3239053" cy="4305300"/>
          </a:xfrm>
          <a:prstGeom prst="rect">
            <a:avLst/>
          </a:prstGeom>
        </p:spPr>
      </p:pic>
    </p:spTree>
    <p:extLst>
      <p:ext uri="{BB962C8B-B14F-4D97-AF65-F5344CB8AC3E}">
        <p14:creationId xmlns:p14="http://schemas.microsoft.com/office/powerpoint/2010/main" val="3642072613"/>
      </p:ext>
    </p:extLst>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Shape 316"/>
        <p:cNvGrpSpPr/>
        <p:nvPr/>
      </p:nvGrpSpPr>
      <p:grpSpPr>
        <a:xfrm>
          <a:off x="0" y="0"/>
          <a:ext cx="0" cy="0"/>
          <a:chOff x="0" y="0"/>
          <a:chExt cx="0" cy="0"/>
        </a:xfrm>
      </p:grpSpPr>
      <p:sp>
        <p:nvSpPr>
          <p:cNvPr id="328" name="Google Shape;328;p3"/>
          <p:cNvSpPr txBox="1">
            <a:spLocks noGrp="1"/>
          </p:cNvSpPr>
          <p:nvPr>
            <p:ph type="title"/>
          </p:nvPr>
        </p:nvSpPr>
        <p:spPr>
          <a:xfrm>
            <a:off x="243074" y="1861982"/>
            <a:ext cx="3616545" cy="1557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600"/>
              <a:buNone/>
            </a:pPr>
            <a:r>
              <a:rPr lang="vi-VN" dirty="0">
                <a:latin typeface="Lexend Deca"/>
                <a:ea typeface="Lexend Deca"/>
                <a:cs typeface="Lexend Deca"/>
                <a:sym typeface="Lexend Deca"/>
              </a:rPr>
              <a:t>Quy trình </a:t>
            </a:r>
            <a:br>
              <a:rPr lang="vi-VN" dirty="0">
                <a:latin typeface="Lexend Deca"/>
                <a:ea typeface="Lexend Deca"/>
                <a:cs typeface="Lexend Deca"/>
                <a:sym typeface="Lexend Deca"/>
              </a:rPr>
            </a:br>
            <a:r>
              <a:rPr lang="vi-VN" dirty="0">
                <a:latin typeface="Lexend Deca"/>
                <a:ea typeface="Lexend Deca"/>
                <a:cs typeface="Lexend Deca"/>
                <a:sym typeface="Lexend Deca"/>
              </a:rPr>
              <a:t>quản lý nhân sự</a:t>
            </a:r>
            <a:endParaRPr dirty="0">
              <a:latin typeface="Lexend Deca"/>
              <a:ea typeface="Lexend Deca"/>
              <a:cs typeface="Lexend Deca"/>
              <a:sym typeface="Lexend Deca"/>
            </a:endParaRPr>
          </a:p>
        </p:txBody>
      </p:sp>
      <p:sp>
        <p:nvSpPr>
          <p:cNvPr id="329" name="Google Shape;329;p3"/>
          <p:cNvSpPr txBox="1">
            <a:spLocks noGrp="1"/>
          </p:cNvSpPr>
          <p:nvPr>
            <p:ph type="title" idx="2"/>
          </p:nvPr>
        </p:nvSpPr>
        <p:spPr>
          <a:xfrm>
            <a:off x="423238" y="493088"/>
            <a:ext cx="1014000" cy="1017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dirty="0"/>
              <a:t>I</a:t>
            </a:r>
            <a:r>
              <a:rPr lang="en-US" dirty="0"/>
              <a:t>I.</a:t>
            </a:r>
            <a:endParaRPr dirty="0"/>
          </a:p>
        </p:txBody>
      </p:sp>
      <p:sp>
        <p:nvSpPr>
          <p:cNvPr id="3" name="Hộp Văn bản 2">
            <a:extLst>
              <a:ext uri="{FF2B5EF4-FFF2-40B4-BE49-F238E27FC236}">
                <a16:creationId xmlns:a16="http://schemas.microsoft.com/office/drawing/2014/main" id="{D3A1A31D-84C4-1DF8-09D4-DA8C626704C7}"/>
              </a:ext>
            </a:extLst>
          </p:cNvPr>
          <p:cNvSpPr txBox="1"/>
          <p:nvPr/>
        </p:nvSpPr>
        <p:spPr>
          <a:xfrm>
            <a:off x="3859619" y="676725"/>
            <a:ext cx="5026898" cy="1477328"/>
          </a:xfrm>
          <a:prstGeom prst="rect">
            <a:avLst/>
          </a:prstGeom>
          <a:noFill/>
        </p:spPr>
        <p:txBody>
          <a:bodyPr wrap="square">
            <a:spAutoFit/>
          </a:bodyPr>
          <a:lstStyle/>
          <a:p>
            <a:pPr algn="just">
              <a:lnSpc>
                <a:spcPct val="150000"/>
              </a:lnSpc>
            </a:pPr>
            <a:r>
              <a:rPr lang="en-US" sz="1545" dirty="0">
                <a:effectLst/>
                <a:latin typeface="Lexend Deca" panose="020B0604020202020204" charset="0"/>
                <a:ea typeface="Times New Roman" panose="02020603050405020304" pitchFamily="18" charset="0"/>
              </a:rPr>
              <a:t>HR (Human </a:t>
            </a:r>
            <a:r>
              <a:rPr lang="en-US" sz="1545" dirty="0" err="1">
                <a:effectLst/>
                <a:latin typeface="Lexend Deca" panose="020B0604020202020204" charset="0"/>
                <a:ea typeface="Times New Roman" panose="02020603050405020304" pitchFamily="18" charset="0"/>
              </a:rPr>
              <a:t>Rsesources</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cho</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phép</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doanh</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nghiệp</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quản</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lý</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thông</a:t>
            </a:r>
            <a:r>
              <a:rPr lang="en-US" sz="1545" dirty="0">
                <a:effectLst/>
                <a:latin typeface="Lexend Deca" panose="020B0604020202020204" charset="0"/>
                <a:ea typeface="Times New Roman" panose="02020603050405020304" pitchFamily="18" charset="0"/>
              </a:rPr>
              <a:t> tin </a:t>
            </a:r>
            <a:r>
              <a:rPr lang="en-US" sz="1545" dirty="0" err="1">
                <a:effectLst/>
                <a:latin typeface="Lexend Deca" panose="020B0604020202020204" charset="0"/>
                <a:ea typeface="Times New Roman" panose="02020603050405020304" pitchFamily="18" charset="0"/>
              </a:rPr>
              <a:t>nhân</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viên</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quản</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lý</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hợp</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đồng</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lao</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động</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quản</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lý</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thời</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gian</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làm</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việc</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quản</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lý</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tiền</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lương</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và</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chế</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độ</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phúc</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lợi</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phân</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tích</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dữ</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liệu</a:t>
            </a:r>
            <a:r>
              <a:rPr lang="en-US" sz="1545" dirty="0">
                <a:effectLst/>
                <a:latin typeface="Lexend Deca" panose="020B0604020202020204" charset="0"/>
                <a:ea typeface="Times New Roman" panose="02020603050405020304" pitchFamily="18" charset="0"/>
              </a:rPr>
              <a:t> </a:t>
            </a:r>
            <a:r>
              <a:rPr lang="en-US" sz="1545" dirty="0" err="1">
                <a:effectLst/>
                <a:latin typeface="Lexend Deca" panose="020B0604020202020204" charset="0"/>
                <a:ea typeface="Times New Roman" panose="02020603050405020304" pitchFamily="18" charset="0"/>
              </a:rPr>
              <a:t>nhân</a:t>
            </a:r>
            <a:r>
              <a:rPr lang="en-US" sz="1545" dirty="0">
                <a:effectLst/>
                <a:latin typeface="Lexend Deca" panose="020B0604020202020204" charset="0"/>
                <a:ea typeface="Times New Roman" panose="02020603050405020304" pitchFamily="18" charset="0"/>
              </a:rPr>
              <a:t> </a:t>
            </a:r>
            <a:r>
              <a:rPr lang="vi-VN" sz="1545" dirty="0">
                <a:effectLst/>
                <a:latin typeface="Lexend Deca" panose="020B0604020202020204" charset="0"/>
                <a:ea typeface="Times New Roman" panose="02020603050405020304" pitchFamily="18" charset="0"/>
              </a:rPr>
              <a:t>sự.</a:t>
            </a:r>
            <a:endParaRPr lang="en-US" sz="1545" dirty="0">
              <a:effectLst/>
              <a:latin typeface="Lexend Deca" panose="020B0604020202020204" charset="0"/>
              <a:ea typeface="Times New Roman" panose="02020603050405020304" pitchFamily="18" charset="0"/>
            </a:endParaRPr>
          </a:p>
        </p:txBody>
      </p:sp>
      <p:pic>
        <p:nvPicPr>
          <p:cNvPr id="4" name="Hình ảnh 3">
            <a:extLst>
              <a:ext uri="{FF2B5EF4-FFF2-40B4-BE49-F238E27FC236}">
                <a16:creationId xmlns:a16="http://schemas.microsoft.com/office/drawing/2014/main" id="{C4059C40-7B4B-A08A-3ED4-58E028846F3A}"/>
              </a:ext>
            </a:extLst>
          </p:cNvPr>
          <p:cNvPicPr>
            <a:picLocks noChangeAspect="1"/>
          </p:cNvPicPr>
          <p:nvPr/>
        </p:nvPicPr>
        <p:blipFill>
          <a:blip r:embed="rId3"/>
          <a:stretch>
            <a:fillRect/>
          </a:stretch>
        </p:blipFill>
        <p:spPr>
          <a:xfrm>
            <a:off x="3859619" y="2505348"/>
            <a:ext cx="5026898" cy="1961428"/>
          </a:xfrm>
          <a:prstGeom prst="rect">
            <a:avLst/>
          </a:prstGeom>
        </p:spPr>
      </p:pic>
    </p:spTree>
    <p:extLst>
      <p:ext uri="{BB962C8B-B14F-4D97-AF65-F5344CB8AC3E}">
        <p14:creationId xmlns:p14="http://schemas.microsoft.com/office/powerpoint/2010/main" val="360728691"/>
      </p:ext>
    </p:extLst>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01" name="Google Shape;401;p4"/>
          <p:cNvSpPr txBox="1">
            <a:spLocks noGrp="1"/>
          </p:cNvSpPr>
          <p:nvPr>
            <p:ph type="title"/>
          </p:nvPr>
        </p:nvSpPr>
        <p:spPr>
          <a:xfrm>
            <a:off x="1473790" y="946298"/>
            <a:ext cx="4400762" cy="1625452"/>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600"/>
              <a:buNone/>
            </a:pPr>
            <a:r>
              <a:rPr lang="en-US" sz="3200" dirty="0">
                <a:latin typeface="Lexend Deca"/>
                <a:ea typeface="Lexend Deca"/>
                <a:cs typeface="Lexend Deca"/>
                <a:sym typeface="Lexend Deca"/>
              </a:rPr>
              <a:t>Master data</a:t>
            </a:r>
            <a:endParaRPr sz="4400" dirty="0"/>
          </a:p>
        </p:txBody>
      </p:sp>
      <p:sp>
        <p:nvSpPr>
          <p:cNvPr id="458" name="Google Shape;458;p4"/>
          <p:cNvSpPr txBox="1">
            <a:spLocks noGrp="1"/>
          </p:cNvSpPr>
          <p:nvPr>
            <p:ph type="title" idx="2"/>
          </p:nvPr>
        </p:nvSpPr>
        <p:spPr>
          <a:xfrm>
            <a:off x="893053" y="1074802"/>
            <a:ext cx="395930" cy="301892"/>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2400" dirty="0">
                <a:solidFill>
                  <a:srgbClr val="FED1B1"/>
                </a:solidFill>
              </a:rPr>
              <a:t>1.</a:t>
            </a:r>
            <a:endParaRPr sz="3600" dirty="0"/>
          </a:p>
        </p:txBody>
      </p:sp>
      <p:sp>
        <p:nvSpPr>
          <p:cNvPr id="3" name="Hộp Văn bản 2">
            <a:extLst>
              <a:ext uri="{FF2B5EF4-FFF2-40B4-BE49-F238E27FC236}">
                <a16:creationId xmlns:a16="http://schemas.microsoft.com/office/drawing/2014/main" id="{83921855-2951-FC41-6DFF-9976784DEC10}"/>
              </a:ext>
            </a:extLst>
          </p:cNvPr>
          <p:cNvSpPr txBox="1"/>
          <p:nvPr/>
        </p:nvSpPr>
        <p:spPr>
          <a:xfrm>
            <a:off x="2935895" y="1993130"/>
            <a:ext cx="8377148" cy="1846659"/>
          </a:xfrm>
          <a:prstGeom prst="rect">
            <a:avLst/>
          </a:prstGeom>
          <a:noFill/>
        </p:spPr>
        <p:txBody>
          <a:bodyPr wrap="square">
            <a:spAutoFit/>
          </a:bodyPr>
          <a:lstStyle/>
          <a:p>
            <a:pPr marL="342900" lvl="0" indent="-342900" algn="just">
              <a:lnSpc>
                <a:spcPct val="200000"/>
              </a:lnSpc>
              <a:buFont typeface="Wingdings" panose="05000000000000000000" pitchFamily="2" charset="2"/>
              <a:buChar char=""/>
            </a:pPr>
            <a:r>
              <a:rPr lang="en-US" sz="2000" b="1" i="1" dirty="0">
                <a:effectLst/>
                <a:latin typeface="Lexend Deca" panose="020B0604020202020204" charset="0"/>
                <a:ea typeface="Times New Roman" panose="02020603050405020304" pitchFamily="18" charset="0"/>
              </a:rPr>
              <a:t>Module </a:t>
            </a:r>
            <a:r>
              <a:rPr lang="en-US" sz="2000" b="1" i="1" dirty="0" err="1">
                <a:latin typeface="Lexend Deca" panose="020B0604020202020204" charset="0"/>
                <a:ea typeface="Times New Roman" panose="02020603050405020304" pitchFamily="18" charset="0"/>
              </a:rPr>
              <a:t>N</a:t>
            </a:r>
            <a:r>
              <a:rPr lang="en-US" sz="2000" b="1" i="1" dirty="0" err="1">
                <a:effectLst/>
                <a:latin typeface="Lexend Deca" panose="020B0604020202020204" charset="0"/>
                <a:ea typeface="Times New Roman" panose="02020603050405020304" pitchFamily="18" charset="0"/>
              </a:rPr>
              <a:t>hân</a:t>
            </a:r>
            <a:r>
              <a:rPr lang="en-US" sz="2000" b="1" i="1" dirty="0">
                <a:effectLst/>
                <a:latin typeface="Lexend Deca" panose="020B0604020202020204" charset="0"/>
                <a:ea typeface="Times New Roman" panose="02020603050405020304" pitchFamily="18" charset="0"/>
              </a:rPr>
              <a:t> </a:t>
            </a:r>
            <a:r>
              <a:rPr lang="en-US" sz="2000" b="1" i="1" dirty="0" err="1">
                <a:effectLst/>
                <a:latin typeface="Lexend Deca" panose="020B0604020202020204" charset="0"/>
                <a:ea typeface="Times New Roman" panose="02020603050405020304" pitchFamily="18" charset="0"/>
              </a:rPr>
              <a:t>viên</a:t>
            </a:r>
            <a:endParaRPr lang="en-US" sz="2000" b="1" i="1" dirty="0">
              <a:effectLst/>
              <a:latin typeface="Lexend Deca" panose="020B0604020202020204" charset="0"/>
              <a:ea typeface="Times New Roman" panose="02020603050405020304" pitchFamily="18" charset="0"/>
            </a:endParaRPr>
          </a:p>
          <a:p>
            <a:pPr marL="342900" lvl="0" indent="-342900" algn="just">
              <a:lnSpc>
                <a:spcPct val="200000"/>
              </a:lnSpc>
              <a:buFont typeface="Wingdings" panose="05000000000000000000" pitchFamily="2" charset="2"/>
              <a:buChar char=""/>
            </a:pPr>
            <a:r>
              <a:rPr lang="en-US" sz="2000" b="1" i="1" dirty="0">
                <a:latin typeface="Lexend Deca" panose="020B0604020202020204" charset="0"/>
                <a:ea typeface="Times New Roman" panose="02020603050405020304" pitchFamily="18" charset="0"/>
              </a:rPr>
              <a:t>Module </a:t>
            </a:r>
            <a:r>
              <a:rPr lang="en-US" sz="2000" b="1" i="1" dirty="0" err="1">
                <a:latin typeface="Lexend Deca" panose="020B0604020202020204" charset="0"/>
                <a:ea typeface="Times New Roman" panose="02020603050405020304" pitchFamily="18" charset="0"/>
              </a:rPr>
              <a:t>Phòng</a:t>
            </a:r>
            <a:r>
              <a:rPr lang="en-US" sz="2000" b="1" i="1" dirty="0">
                <a:latin typeface="Lexend Deca" panose="020B0604020202020204" charset="0"/>
                <a:ea typeface="Times New Roman" panose="02020603050405020304" pitchFamily="18" charset="0"/>
              </a:rPr>
              <a:t> ban</a:t>
            </a:r>
          </a:p>
          <a:p>
            <a:pPr marL="342900" lvl="0" indent="-342900" algn="just">
              <a:lnSpc>
                <a:spcPct val="200000"/>
              </a:lnSpc>
              <a:buFont typeface="Wingdings" panose="05000000000000000000" pitchFamily="2" charset="2"/>
              <a:buChar char=""/>
            </a:pPr>
            <a:r>
              <a:rPr lang="en-US" sz="2000" b="1" i="1" dirty="0">
                <a:latin typeface="Lexend Deca" panose="020B0604020202020204" charset="0"/>
                <a:ea typeface="Times New Roman" panose="02020603050405020304" pitchFamily="18" charset="0"/>
              </a:rPr>
              <a:t>Module </a:t>
            </a:r>
            <a:r>
              <a:rPr lang="en-US" sz="2000" b="1" i="1" dirty="0" err="1">
                <a:latin typeface="Lexend Deca" panose="020B0604020202020204" charset="0"/>
                <a:ea typeface="Times New Roman" panose="02020603050405020304" pitchFamily="18" charset="0"/>
              </a:rPr>
              <a:t>tuyển</a:t>
            </a:r>
            <a:r>
              <a:rPr lang="en-US" sz="2000" b="1" i="1" dirty="0">
                <a:latin typeface="Lexend Deca" panose="020B0604020202020204" charset="0"/>
                <a:ea typeface="Times New Roman" panose="02020603050405020304" pitchFamily="18" charset="0"/>
              </a:rPr>
              <a:t> </a:t>
            </a:r>
            <a:r>
              <a:rPr lang="en-US" sz="2000" b="1" i="1" dirty="0" err="1">
                <a:latin typeface="Lexend Deca" panose="020B0604020202020204" charset="0"/>
                <a:ea typeface="Times New Roman" panose="02020603050405020304" pitchFamily="18" charset="0"/>
              </a:rPr>
              <a:t>dụng</a:t>
            </a:r>
            <a:endParaRPr lang="en-US" sz="2000" b="1" i="1" dirty="0">
              <a:latin typeface="Lexend Deca" panose="020B0604020202020204" charset="0"/>
              <a:ea typeface="Times New Roman" panose="02020603050405020304" pitchFamily="18" charset="0"/>
            </a:endParaRPr>
          </a:p>
        </p:txBody>
      </p:sp>
    </p:spTree>
    <p:extLst>
      <p:ext uri="{BB962C8B-B14F-4D97-AF65-F5344CB8AC3E}">
        <p14:creationId xmlns:p14="http://schemas.microsoft.com/office/powerpoint/2010/main" val="3758536105"/>
      </p:ext>
    </p:extLst>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en-US" sz="4000" dirty="0">
                <a:latin typeface="Lexend Deca"/>
                <a:ea typeface="Lexend Deca"/>
                <a:cs typeface="Lexend Deca"/>
                <a:sym typeface="Lexend Deca"/>
              </a:rPr>
              <a:t>BPMN</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73619" y="451781"/>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4000" dirty="0">
                <a:solidFill>
                  <a:srgbClr val="FED1B1"/>
                </a:solidFill>
              </a:rPr>
              <a:t>2.</a:t>
            </a:r>
            <a:endParaRPr dirty="0"/>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2762135" y="3305578"/>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en-US" sz="1600" dirty="0">
                <a:solidFill>
                  <a:schemeClr val="bg1">
                    <a:lumMod val="10000"/>
                  </a:schemeClr>
                </a:solidFill>
                <a:latin typeface="Lexend Deca"/>
                <a:ea typeface="Lexend Deca"/>
                <a:cs typeface="Lexend Deca"/>
                <a:sym typeface="Lexend Deca"/>
              </a:rPr>
              <a:t>BPMN </a:t>
            </a:r>
            <a:r>
              <a:rPr lang="en-US" sz="1600" dirty="0" err="1">
                <a:solidFill>
                  <a:schemeClr val="bg1">
                    <a:lumMod val="10000"/>
                  </a:schemeClr>
                </a:solidFill>
                <a:latin typeface="Lexend Deca"/>
                <a:ea typeface="Lexend Deca"/>
                <a:cs typeface="Lexend Deca"/>
                <a:sym typeface="Lexend Deca"/>
              </a:rPr>
              <a:t>của</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quy</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trình</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quản</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lý</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nhân</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sự</a:t>
            </a:r>
            <a:endParaRPr lang="en-US" sz="1600" dirty="0">
              <a:solidFill>
                <a:schemeClr val="bg1">
                  <a:lumMod val="10000"/>
                </a:schemeClr>
              </a:solidFill>
              <a:latin typeface="Lexend Deca"/>
              <a:ea typeface="Lexend Deca"/>
              <a:cs typeface="Lexend Deca"/>
              <a:sym typeface="Lexend Deca"/>
            </a:endParaRPr>
          </a:p>
        </p:txBody>
      </p:sp>
      <p:pic>
        <p:nvPicPr>
          <p:cNvPr id="2" name="Hình ảnh 1" descr="A black background with a black square&#10;&#10;Description automatically generated with medium confidence">
            <a:extLst>
              <a:ext uri="{FF2B5EF4-FFF2-40B4-BE49-F238E27FC236}">
                <a16:creationId xmlns:a16="http://schemas.microsoft.com/office/drawing/2014/main" id="{930C73E9-9DDD-FB0B-21AE-C9170F0596EC}"/>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31000"/>
                    </a14:imgEffect>
                  </a14:imgLayer>
                </a14:imgProps>
              </a:ext>
              <a:ext uri="{28A0092B-C50C-407E-A947-70E740481C1C}">
                <a14:useLocalDpi xmlns:a14="http://schemas.microsoft.com/office/drawing/2010/main" val="0"/>
              </a:ext>
            </a:extLst>
          </a:blip>
          <a:stretch>
            <a:fillRect/>
          </a:stretch>
        </p:blipFill>
        <p:spPr>
          <a:xfrm>
            <a:off x="290979" y="1626781"/>
            <a:ext cx="8562041" cy="1435396"/>
          </a:xfrm>
          <a:prstGeom prst="rect">
            <a:avLst/>
          </a:prstGeom>
        </p:spPr>
      </p:pic>
    </p:spTree>
    <p:extLst>
      <p:ext uri="{BB962C8B-B14F-4D97-AF65-F5344CB8AC3E}">
        <p14:creationId xmlns:p14="http://schemas.microsoft.com/office/powerpoint/2010/main" val="1564864444"/>
      </p:ext>
    </p:extLst>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vi-VN" sz="4000" dirty="0">
                <a:latin typeface="Lexend Deca"/>
                <a:ea typeface="Lexend Deca"/>
                <a:cs typeface="Lexend Deca"/>
                <a:sym typeface="Lexend Deca"/>
              </a:rPr>
              <a:t>Đặc tả</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73619" y="451781"/>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sz="4000" dirty="0">
                <a:solidFill>
                  <a:srgbClr val="FED1B1"/>
                </a:solidFill>
              </a:rPr>
              <a:t>3</a:t>
            </a:r>
            <a:r>
              <a:rPr lang="en-US" sz="4000" dirty="0">
                <a:solidFill>
                  <a:srgbClr val="FED1B1"/>
                </a:solidFill>
              </a:rPr>
              <a:t>.</a:t>
            </a:r>
            <a:endParaRPr dirty="0"/>
          </a:p>
        </p:txBody>
      </p:sp>
      <p:pic>
        <p:nvPicPr>
          <p:cNvPr id="3" name="Hình ảnh 2">
            <a:extLst>
              <a:ext uri="{FF2B5EF4-FFF2-40B4-BE49-F238E27FC236}">
                <a16:creationId xmlns:a16="http://schemas.microsoft.com/office/drawing/2014/main" id="{C1DC061E-4E05-471D-1677-69CCA38DC25E}"/>
              </a:ext>
            </a:extLst>
          </p:cNvPr>
          <p:cNvPicPr>
            <a:picLocks noChangeAspect="1"/>
          </p:cNvPicPr>
          <p:nvPr/>
        </p:nvPicPr>
        <p:blipFill>
          <a:blip r:embed="rId3"/>
          <a:stretch>
            <a:fillRect/>
          </a:stretch>
        </p:blipFill>
        <p:spPr>
          <a:xfrm>
            <a:off x="3876064" y="175764"/>
            <a:ext cx="4022761" cy="4791971"/>
          </a:xfrm>
          <a:prstGeom prst="rect">
            <a:avLst/>
          </a:prstGeom>
        </p:spPr>
      </p:pic>
    </p:spTree>
    <p:extLst>
      <p:ext uri="{BB962C8B-B14F-4D97-AF65-F5344CB8AC3E}">
        <p14:creationId xmlns:p14="http://schemas.microsoft.com/office/powerpoint/2010/main" val="3171081628"/>
      </p:ext>
    </p:extLst>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vi-VN" sz="4000" dirty="0">
                <a:latin typeface="Lexend Deca"/>
                <a:ea typeface="Lexend Deca"/>
                <a:cs typeface="Lexend Deca"/>
                <a:sym typeface="Lexend Deca"/>
              </a:rPr>
              <a:t>Minh họa</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35935" y="451781"/>
            <a:ext cx="674848"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sz="4000" dirty="0">
                <a:solidFill>
                  <a:srgbClr val="FED1B1"/>
                </a:solidFill>
              </a:rPr>
              <a:t>4</a:t>
            </a:r>
            <a:r>
              <a:rPr lang="en-US" sz="4000" dirty="0">
                <a:solidFill>
                  <a:srgbClr val="FED1B1"/>
                </a:solidFill>
              </a:rPr>
              <a:t>.</a:t>
            </a:r>
            <a:endParaRPr dirty="0"/>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932589" y="4372506"/>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Tạo bài đăng tuyển dụng</a:t>
            </a:r>
            <a:endParaRPr lang="en-US" sz="1600" dirty="0">
              <a:solidFill>
                <a:schemeClr val="bg1">
                  <a:lumMod val="10000"/>
                </a:schemeClr>
              </a:solidFill>
              <a:latin typeface="Lexend Deca"/>
              <a:ea typeface="Lexend Deca"/>
              <a:cs typeface="Lexend Deca"/>
              <a:sym typeface="Lexend Deca"/>
            </a:endParaRPr>
          </a:p>
        </p:txBody>
      </p:sp>
      <p:pic>
        <p:nvPicPr>
          <p:cNvPr id="5" name="Hình ảnh 4">
            <a:extLst>
              <a:ext uri="{FF2B5EF4-FFF2-40B4-BE49-F238E27FC236}">
                <a16:creationId xmlns:a16="http://schemas.microsoft.com/office/drawing/2014/main" id="{CBE1F0F8-14BF-EEC0-4A4E-78AE1E96740B}"/>
              </a:ext>
            </a:extLst>
          </p:cNvPr>
          <p:cNvPicPr>
            <a:picLocks noChangeAspect="1"/>
          </p:cNvPicPr>
          <p:nvPr/>
        </p:nvPicPr>
        <p:blipFill>
          <a:blip r:embed="rId3"/>
          <a:stretch>
            <a:fillRect/>
          </a:stretch>
        </p:blipFill>
        <p:spPr>
          <a:xfrm>
            <a:off x="167907" y="1309757"/>
            <a:ext cx="8808185" cy="2766261"/>
          </a:xfrm>
          <a:prstGeom prst="rect">
            <a:avLst/>
          </a:prstGeom>
        </p:spPr>
      </p:pic>
    </p:spTree>
    <p:extLst>
      <p:ext uri="{BB962C8B-B14F-4D97-AF65-F5344CB8AC3E}">
        <p14:creationId xmlns:p14="http://schemas.microsoft.com/office/powerpoint/2010/main" val="2124435513"/>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vi-VN" sz="4000" dirty="0">
                <a:latin typeface="Lexend Deca"/>
                <a:ea typeface="Lexend Deca"/>
                <a:cs typeface="Lexend Deca"/>
                <a:sym typeface="Lexend Deca"/>
              </a:rPr>
              <a:t>Minh họa</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35935" y="451781"/>
            <a:ext cx="674848"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sz="4000" dirty="0">
                <a:solidFill>
                  <a:srgbClr val="FED1B1"/>
                </a:solidFill>
              </a:rPr>
              <a:t>4</a:t>
            </a:r>
            <a:r>
              <a:rPr lang="en-US" sz="4000" dirty="0">
                <a:solidFill>
                  <a:srgbClr val="FED1B1"/>
                </a:solidFill>
              </a:rPr>
              <a:t>.</a:t>
            </a:r>
            <a:endParaRPr dirty="0"/>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932589" y="4372506"/>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Tạo vị trí ứng tuyển</a:t>
            </a:r>
            <a:endParaRPr lang="en-US" sz="1600" dirty="0">
              <a:solidFill>
                <a:schemeClr val="bg1">
                  <a:lumMod val="10000"/>
                </a:schemeClr>
              </a:solidFill>
              <a:latin typeface="Lexend Deca"/>
              <a:ea typeface="Lexend Deca"/>
              <a:cs typeface="Lexend Deca"/>
              <a:sym typeface="Lexend Deca"/>
            </a:endParaRPr>
          </a:p>
        </p:txBody>
      </p:sp>
      <p:pic>
        <p:nvPicPr>
          <p:cNvPr id="4" name="Hình ảnh 3">
            <a:extLst>
              <a:ext uri="{FF2B5EF4-FFF2-40B4-BE49-F238E27FC236}">
                <a16:creationId xmlns:a16="http://schemas.microsoft.com/office/drawing/2014/main" id="{C5DD62C7-6357-DE2A-C45A-BE172308955A}"/>
              </a:ext>
            </a:extLst>
          </p:cNvPr>
          <p:cNvPicPr>
            <a:picLocks noChangeAspect="1"/>
          </p:cNvPicPr>
          <p:nvPr/>
        </p:nvPicPr>
        <p:blipFill>
          <a:blip r:embed="rId3"/>
          <a:stretch>
            <a:fillRect/>
          </a:stretch>
        </p:blipFill>
        <p:spPr>
          <a:xfrm>
            <a:off x="3373914" y="1137683"/>
            <a:ext cx="5543589" cy="3743191"/>
          </a:xfrm>
          <a:prstGeom prst="rect">
            <a:avLst/>
          </a:prstGeom>
        </p:spPr>
      </p:pic>
    </p:spTree>
    <p:extLst>
      <p:ext uri="{BB962C8B-B14F-4D97-AF65-F5344CB8AC3E}">
        <p14:creationId xmlns:p14="http://schemas.microsoft.com/office/powerpoint/2010/main" val="4072377672"/>
      </p:ext>
    </p:extLst>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vi-VN" sz="4000" dirty="0">
                <a:latin typeface="Lexend Deca"/>
                <a:ea typeface="Lexend Deca"/>
                <a:cs typeface="Lexend Deca"/>
                <a:sym typeface="Lexend Deca"/>
              </a:rPr>
              <a:t>Minh họa</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35935" y="451781"/>
            <a:ext cx="674848"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sz="4000" dirty="0">
                <a:solidFill>
                  <a:srgbClr val="FED1B1"/>
                </a:solidFill>
              </a:rPr>
              <a:t>4</a:t>
            </a:r>
            <a:r>
              <a:rPr lang="en-US" sz="4000" dirty="0">
                <a:solidFill>
                  <a:srgbClr val="FED1B1"/>
                </a:solidFill>
              </a:rPr>
              <a:t>.</a:t>
            </a:r>
            <a:endParaRPr dirty="0"/>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773359" y="3914764"/>
            <a:ext cx="2247926" cy="155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ctr">
              <a:lnSpc>
                <a:spcPct val="150000"/>
              </a:lnSpc>
            </a:pPr>
            <a:r>
              <a:rPr lang="vi-VN" sz="1600">
                <a:solidFill>
                  <a:schemeClr val="bg1">
                    <a:lumMod val="10000"/>
                  </a:schemeClr>
                </a:solidFill>
                <a:latin typeface="Lexend Deca"/>
                <a:ea typeface="Lexend Deca"/>
                <a:cs typeface="Lexend Deca"/>
                <a:sym typeface="Lexend Deca"/>
              </a:rPr>
              <a:t>Thông tin ứng viên tuyển dụng</a:t>
            </a:r>
            <a:endParaRPr lang="en-US" sz="1600" dirty="0">
              <a:solidFill>
                <a:schemeClr val="bg1">
                  <a:lumMod val="10000"/>
                </a:schemeClr>
              </a:solidFill>
              <a:latin typeface="Lexend Deca"/>
              <a:ea typeface="Lexend Deca"/>
              <a:cs typeface="Lexend Deca"/>
              <a:sym typeface="Lexend Deca"/>
            </a:endParaRPr>
          </a:p>
        </p:txBody>
      </p:sp>
      <p:pic>
        <p:nvPicPr>
          <p:cNvPr id="2" name="Hình ảnh 1">
            <a:extLst>
              <a:ext uri="{FF2B5EF4-FFF2-40B4-BE49-F238E27FC236}">
                <a16:creationId xmlns:a16="http://schemas.microsoft.com/office/drawing/2014/main" id="{3154AE94-B9B7-FC44-84D0-C6B3B030E3F4}"/>
              </a:ext>
            </a:extLst>
          </p:cNvPr>
          <p:cNvPicPr>
            <a:picLocks noChangeAspect="1"/>
          </p:cNvPicPr>
          <p:nvPr/>
        </p:nvPicPr>
        <p:blipFill>
          <a:blip r:embed="rId3"/>
          <a:stretch>
            <a:fillRect/>
          </a:stretch>
        </p:blipFill>
        <p:spPr>
          <a:xfrm>
            <a:off x="3180515" y="1192143"/>
            <a:ext cx="5760085" cy="3743325"/>
          </a:xfrm>
          <a:prstGeom prst="rect">
            <a:avLst/>
          </a:prstGeom>
        </p:spPr>
      </p:pic>
    </p:spTree>
    <p:extLst>
      <p:ext uri="{BB962C8B-B14F-4D97-AF65-F5344CB8AC3E}">
        <p14:creationId xmlns:p14="http://schemas.microsoft.com/office/powerpoint/2010/main" val="3385373358"/>
      </p:ext>
    </p:extLst>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9" name="Hình ảnh 8">
            <a:extLst>
              <a:ext uri="{FF2B5EF4-FFF2-40B4-BE49-F238E27FC236}">
                <a16:creationId xmlns:a16="http://schemas.microsoft.com/office/drawing/2014/main" id="{774F768C-06CF-CDA1-50A2-B1B38333BFEE}"/>
              </a:ext>
            </a:extLst>
          </p:cNvPr>
          <p:cNvPicPr>
            <a:picLocks noChangeAspect="1"/>
          </p:cNvPicPr>
          <p:nvPr/>
        </p:nvPicPr>
        <p:blipFill>
          <a:blip r:embed="rId3"/>
          <a:stretch>
            <a:fillRect/>
          </a:stretch>
        </p:blipFill>
        <p:spPr>
          <a:xfrm>
            <a:off x="737283" y="364806"/>
            <a:ext cx="7669433" cy="4413887"/>
          </a:xfrm>
          <a:prstGeom prst="rect">
            <a:avLst/>
          </a:prstGeom>
        </p:spPr>
      </p:pic>
    </p:spTree>
    <p:extLst>
      <p:ext uri="{BB962C8B-B14F-4D97-AF65-F5344CB8AC3E}">
        <p14:creationId xmlns:p14="http://schemas.microsoft.com/office/powerpoint/2010/main" val="1211902684"/>
      </p:ext>
    </p:extLst>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vi-VN" sz="4000" dirty="0">
                <a:latin typeface="Lexend Deca"/>
                <a:ea typeface="Lexend Deca"/>
                <a:cs typeface="Lexend Deca"/>
                <a:sym typeface="Lexend Deca"/>
              </a:rPr>
              <a:t>Minh họa</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35935" y="451781"/>
            <a:ext cx="674848"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sz="4000" dirty="0">
                <a:solidFill>
                  <a:srgbClr val="FED1B1"/>
                </a:solidFill>
              </a:rPr>
              <a:t>4</a:t>
            </a:r>
            <a:r>
              <a:rPr lang="en-US" sz="4000" dirty="0">
                <a:solidFill>
                  <a:srgbClr val="FED1B1"/>
                </a:solidFill>
              </a:rPr>
              <a:t>.</a:t>
            </a:r>
            <a:endParaRPr dirty="0"/>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690858" y="4255006"/>
            <a:ext cx="2489657" cy="155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ctr">
              <a:lnSpc>
                <a:spcPct val="150000"/>
              </a:lnSpc>
            </a:pPr>
            <a:r>
              <a:rPr lang="vi-VN" sz="1600">
                <a:solidFill>
                  <a:schemeClr val="bg1">
                    <a:lumMod val="10000"/>
                  </a:schemeClr>
                </a:solidFill>
                <a:latin typeface="Lexend Deca"/>
                <a:ea typeface="Lexend Deca"/>
                <a:cs typeface="Lexend Deca"/>
                <a:sym typeface="Lexend Deca"/>
              </a:rPr>
              <a:t>Giám sát chuyên cần</a:t>
            </a:r>
            <a:endParaRPr lang="en-US" sz="1600" dirty="0">
              <a:solidFill>
                <a:schemeClr val="bg1">
                  <a:lumMod val="10000"/>
                </a:schemeClr>
              </a:solidFill>
              <a:latin typeface="Lexend Deca"/>
              <a:ea typeface="Lexend Deca"/>
              <a:cs typeface="Lexend Deca"/>
              <a:sym typeface="Lexend Deca"/>
            </a:endParaRPr>
          </a:p>
        </p:txBody>
      </p:sp>
      <p:pic>
        <p:nvPicPr>
          <p:cNvPr id="4" name="Hình ảnh 3" descr="A screenshot of a computer&#10;&#10;Description automatically generated">
            <a:extLst>
              <a:ext uri="{FF2B5EF4-FFF2-40B4-BE49-F238E27FC236}">
                <a16:creationId xmlns:a16="http://schemas.microsoft.com/office/drawing/2014/main" id="{3BBBA00A-62B0-0B19-C55F-550EB7BA1847}"/>
              </a:ext>
            </a:extLst>
          </p:cNvPr>
          <p:cNvPicPr>
            <a:picLocks noChangeAspect="1"/>
          </p:cNvPicPr>
          <p:nvPr/>
        </p:nvPicPr>
        <p:blipFill>
          <a:blip r:embed="rId3"/>
          <a:stretch>
            <a:fillRect/>
          </a:stretch>
        </p:blipFill>
        <p:spPr>
          <a:xfrm>
            <a:off x="192765" y="1573204"/>
            <a:ext cx="8759849" cy="1956805"/>
          </a:xfrm>
          <a:prstGeom prst="rect">
            <a:avLst/>
          </a:prstGeom>
        </p:spPr>
      </p:pic>
    </p:spTree>
    <p:extLst>
      <p:ext uri="{BB962C8B-B14F-4D97-AF65-F5344CB8AC3E}">
        <p14:creationId xmlns:p14="http://schemas.microsoft.com/office/powerpoint/2010/main" val="3359564525"/>
      </p:ext>
    </p:extLst>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Shape 316"/>
        <p:cNvGrpSpPr/>
        <p:nvPr/>
      </p:nvGrpSpPr>
      <p:grpSpPr>
        <a:xfrm>
          <a:off x="0" y="0"/>
          <a:ext cx="0" cy="0"/>
          <a:chOff x="0" y="0"/>
          <a:chExt cx="0" cy="0"/>
        </a:xfrm>
      </p:grpSpPr>
      <p:sp>
        <p:nvSpPr>
          <p:cNvPr id="328" name="Google Shape;328;p3"/>
          <p:cNvSpPr txBox="1">
            <a:spLocks noGrp="1"/>
          </p:cNvSpPr>
          <p:nvPr>
            <p:ph type="title"/>
          </p:nvPr>
        </p:nvSpPr>
        <p:spPr>
          <a:xfrm>
            <a:off x="1652774" y="153933"/>
            <a:ext cx="8900926" cy="1557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600"/>
              <a:buNone/>
            </a:pPr>
            <a:r>
              <a:rPr lang="vi-VN" dirty="0">
                <a:latin typeface="Lexend Deca"/>
                <a:ea typeface="Lexend Deca"/>
                <a:cs typeface="Lexend Deca"/>
                <a:sym typeface="Lexend Deca"/>
              </a:rPr>
              <a:t>Quy trình</a:t>
            </a:r>
            <a:br>
              <a:rPr lang="vi-VN" dirty="0">
                <a:latin typeface="Lexend Deca"/>
                <a:ea typeface="Lexend Deca"/>
                <a:cs typeface="Lexend Deca"/>
                <a:sym typeface="Lexend Deca"/>
              </a:rPr>
            </a:br>
            <a:r>
              <a:rPr lang="vi-VN" dirty="0" err="1">
                <a:latin typeface="Lexend Deca"/>
                <a:ea typeface="Lexend Deca"/>
                <a:cs typeface="Lexend Deca"/>
                <a:sym typeface="Lexend Deca"/>
              </a:rPr>
              <a:t>Email</a:t>
            </a:r>
            <a:r>
              <a:rPr lang="vi-VN" dirty="0">
                <a:latin typeface="Lexend Deca"/>
                <a:ea typeface="Lexend Deca"/>
                <a:cs typeface="Lexend Deca"/>
                <a:sym typeface="Lexend Deca"/>
              </a:rPr>
              <a:t> </a:t>
            </a:r>
            <a:r>
              <a:rPr lang="vi-VN" dirty="0" err="1">
                <a:latin typeface="Lexend Deca"/>
                <a:ea typeface="Lexend Deca"/>
                <a:cs typeface="Lexend Deca"/>
                <a:sym typeface="Lexend Deca"/>
              </a:rPr>
              <a:t>Marketing</a:t>
            </a:r>
            <a:endParaRPr dirty="0">
              <a:latin typeface="Lexend Deca"/>
              <a:ea typeface="Lexend Deca"/>
              <a:cs typeface="Lexend Deca"/>
              <a:sym typeface="Lexend Deca"/>
            </a:endParaRPr>
          </a:p>
        </p:txBody>
      </p:sp>
      <p:sp>
        <p:nvSpPr>
          <p:cNvPr id="329" name="Google Shape;329;p3"/>
          <p:cNvSpPr txBox="1">
            <a:spLocks noGrp="1"/>
          </p:cNvSpPr>
          <p:nvPr>
            <p:ph type="title" idx="2"/>
          </p:nvPr>
        </p:nvSpPr>
        <p:spPr>
          <a:xfrm>
            <a:off x="423238" y="493088"/>
            <a:ext cx="1014000" cy="1017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dirty="0"/>
              <a:t>III</a:t>
            </a:r>
            <a:r>
              <a:rPr lang="en-US" dirty="0"/>
              <a:t>.</a:t>
            </a:r>
            <a:endParaRPr dirty="0"/>
          </a:p>
        </p:txBody>
      </p:sp>
      <p:sp>
        <p:nvSpPr>
          <p:cNvPr id="3" name="Hộp Văn bản 2">
            <a:extLst>
              <a:ext uri="{FF2B5EF4-FFF2-40B4-BE49-F238E27FC236}">
                <a16:creationId xmlns:a16="http://schemas.microsoft.com/office/drawing/2014/main" id="{D3A1A31D-84C4-1DF8-09D4-DA8C626704C7}"/>
              </a:ext>
            </a:extLst>
          </p:cNvPr>
          <p:cNvSpPr txBox="1"/>
          <p:nvPr/>
        </p:nvSpPr>
        <p:spPr>
          <a:xfrm>
            <a:off x="267967" y="1911177"/>
            <a:ext cx="5026898" cy="2547236"/>
          </a:xfrm>
          <a:prstGeom prst="rect">
            <a:avLst/>
          </a:prstGeom>
          <a:noFill/>
        </p:spPr>
        <p:txBody>
          <a:bodyPr wrap="square">
            <a:spAutoFit/>
          </a:bodyPr>
          <a:lstStyle/>
          <a:p>
            <a:pPr algn="just">
              <a:lnSpc>
                <a:spcPct val="150000"/>
              </a:lnSpc>
            </a:pPr>
            <a:r>
              <a:rPr lang="vi-VN" sz="1545" dirty="0" err="1">
                <a:effectLst/>
                <a:latin typeface="Lexend Deca" panose="020B0604020202020204" charset="0"/>
                <a:ea typeface="Times New Roman" panose="02020603050405020304" pitchFamily="18" charset="0"/>
              </a:rPr>
              <a:t>Email</a:t>
            </a:r>
            <a:r>
              <a:rPr lang="vi-VN" sz="1545" dirty="0">
                <a:effectLst/>
                <a:latin typeface="Lexend Deca" panose="020B0604020202020204" charset="0"/>
                <a:ea typeface="Times New Roman" panose="02020603050405020304" pitchFamily="18" charset="0"/>
              </a:rPr>
              <a:t> </a:t>
            </a:r>
            <a:r>
              <a:rPr lang="vi-VN" sz="1545" dirty="0" err="1">
                <a:effectLst/>
                <a:latin typeface="Lexend Deca" panose="020B0604020202020204" charset="0"/>
                <a:ea typeface="Times New Roman" panose="02020603050405020304" pitchFamily="18" charset="0"/>
              </a:rPr>
              <a:t>Marketing</a:t>
            </a:r>
            <a:r>
              <a:rPr lang="vi-VN" sz="1545" dirty="0">
                <a:effectLst/>
                <a:latin typeface="Lexend Deca" panose="020B0604020202020204" charset="0"/>
                <a:ea typeface="Times New Roman" panose="02020603050405020304" pitchFamily="18" charset="0"/>
              </a:rPr>
              <a:t> là một hình thức </a:t>
            </a:r>
            <a:r>
              <a:rPr lang="vi-VN" sz="1545" dirty="0" err="1">
                <a:effectLst/>
                <a:latin typeface="Lexend Deca" panose="020B0604020202020204" charset="0"/>
                <a:ea typeface="Times New Roman" panose="02020603050405020304" pitchFamily="18" charset="0"/>
              </a:rPr>
              <a:t>marketing</a:t>
            </a:r>
            <a:r>
              <a:rPr lang="vi-VN" sz="1545" dirty="0">
                <a:effectLst/>
                <a:latin typeface="Lexend Deca" panose="020B0604020202020204" charset="0"/>
                <a:ea typeface="Times New Roman" panose="02020603050405020304" pitchFamily="18" charset="0"/>
              </a:rPr>
              <a:t> điện tử mà bạn có thể sử dụng để giao tiếp với khách hàng tiềm năng và khách hàng hiện tại của mình</a:t>
            </a:r>
            <a:r>
              <a:rPr lang="en-US" sz="1545" dirty="0">
                <a:effectLst/>
                <a:latin typeface="Lexend Deca" panose="020B0604020202020204" charset="0"/>
                <a:ea typeface="Times New Roman" panose="02020603050405020304" pitchFamily="18" charset="0"/>
              </a:rPr>
              <a:t> </a:t>
            </a:r>
            <a:r>
              <a:rPr lang="vi-VN" sz="1545" dirty="0">
                <a:effectLst/>
                <a:latin typeface="Lexend Deca" panose="020B0604020202020204" charset="0"/>
                <a:ea typeface="Times New Roman" panose="02020603050405020304" pitchFamily="18" charset="0"/>
              </a:rPr>
              <a:t>được thiết kế nhằm quảng bá sản phẩm và dịch vụ của doanh nghiệp đồng thời xây dựng mối quan hệ với những khách hàng tiềm năng và khuyến khích sự tương tác của họ với doanh nghiệp</a:t>
            </a:r>
            <a:r>
              <a:rPr lang="en-US" sz="1545" dirty="0">
                <a:effectLst/>
                <a:latin typeface="Lexend Deca" panose="020B0604020202020204" charset="0"/>
                <a:ea typeface="Times New Roman" panose="02020603050405020304" pitchFamily="18" charset="0"/>
              </a:rPr>
              <a:t>.</a:t>
            </a:r>
          </a:p>
        </p:txBody>
      </p:sp>
      <p:pic>
        <p:nvPicPr>
          <p:cNvPr id="5" name="Hình ảnh 4">
            <a:extLst>
              <a:ext uri="{FF2B5EF4-FFF2-40B4-BE49-F238E27FC236}">
                <a16:creationId xmlns:a16="http://schemas.microsoft.com/office/drawing/2014/main" id="{1FCDDF27-FE7C-5D28-F1D5-94B61B2AED42}"/>
              </a:ext>
            </a:extLst>
          </p:cNvPr>
          <p:cNvPicPr>
            <a:picLocks noChangeAspect="1"/>
          </p:cNvPicPr>
          <p:nvPr/>
        </p:nvPicPr>
        <p:blipFill>
          <a:blip r:embed="rId3"/>
          <a:stretch>
            <a:fillRect/>
          </a:stretch>
        </p:blipFill>
        <p:spPr>
          <a:xfrm>
            <a:off x="5371635" y="1911177"/>
            <a:ext cx="3504398" cy="2441430"/>
          </a:xfrm>
          <a:prstGeom prst="rect">
            <a:avLst/>
          </a:prstGeom>
        </p:spPr>
      </p:pic>
    </p:spTree>
    <p:extLst>
      <p:ext uri="{BB962C8B-B14F-4D97-AF65-F5344CB8AC3E}">
        <p14:creationId xmlns:p14="http://schemas.microsoft.com/office/powerpoint/2010/main" val="2291325695"/>
      </p:ext>
    </p:extLst>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01" name="Google Shape;401;p4"/>
          <p:cNvSpPr txBox="1">
            <a:spLocks noGrp="1"/>
          </p:cNvSpPr>
          <p:nvPr>
            <p:ph type="title"/>
          </p:nvPr>
        </p:nvSpPr>
        <p:spPr>
          <a:xfrm>
            <a:off x="1473790" y="946298"/>
            <a:ext cx="4400762" cy="1625452"/>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600"/>
              <a:buNone/>
            </a:pPr>
            <a:r>
              <a:rPr lang="en-US" sz="3200" dirty="0">
                <a:latin typeface="Lexend Deca"/>
                <a:ea typeface="Lexend Deca"/>
                <a:cs typeface="Lexend Deca"/>
                <a:sym typeface="Lexend Deca"/>
              </a:rPr>
              <a:t>Master data</a:t>
            </a:r>
            <a:endParaRPr sz="4400" dirty="0"/>
          </a:p>
        </p:txBody>
      </p:sp>
      <p:sp>
        <p:nvSpPr>
          <p:cNvPr id="458" name="Google Shape;458;p4"/>
          <p:cNvSpPr txBox="1">
            <a:spLocks noGrp="1"/>
          </p:cNvSpPr>
          <p:nvPr>
            <p:ph type="title" idx="2"/>
          </p:nvPr>
        </p:nvSpPr>
        <p:spPr>
          <a:xfrm>
            <a:off x="893053" y="1074802"/>
            <a:ext cx="395930" cy="301892"/>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2400" dirty="0">
                <a:solidFill>
                  <a:srgbClr val="FED1B1"/>
                </a:solidFill>
              </a:rPr>
              <a:t>1.</a:t>
            </a:r>
            <a:endParaRPr sz="3600" dirty="0"/>
          </a:p>
        </p:txBody>
      </p:sp>
      <p:sp>
        <p:nvSpPr>
          <p:cNvPr id="3" name="Hộp Văn bản 2">
            <a:extLst>
              <a:ext uri="{FF2B5EF4-FFF2-40B4-BE49-F238E27FC236}">
                <a16:creationId xmlns:a16="http://schemas.microsoft.com/office/drawing/2014/main" id="{83921855-2951-FC41-6DFF-9976784DEC10}"/>
              </a:ext>
            </a:extLst>
          </p:cNvPr>
          <p:cNvSpPr txBox="1"/>
          <p:nvPr/>
        </p:nvSpPr>
        <p:spPr>
          <a:xfrm>
            <a:off x="1870785" y="1916930"/>
            <a:ext cx="8377148" cy="2462213"/>
          </a:xfrm>
          <a:prstGeom prst="rect">
            <a:avLst/>
          </a:prstGeom>
          <a:noFill/>
        </p:spPr>
        <p:txBody>
          <a:bodyPr wrap="square">
            <a:spAutoFit/>
          </a:bodyPr>
          <a:lstStyle/>
          <a:p>
            <a:pPr marL="342900" lvl="0" indent="-342900" algn="just">
              <a:lnSpc>
                <a:spcPct val="200000"/>
              </a:lnSpc>
              <a:buFont typeface="Wingdings" panose="05000000000000000000" pitchFamily="2" charset="2"/>
              <a:buChar char=""/>
            </a:pPr>
            <a:r>
              <a:rPr lang="en-US" sz="2000" b="1" i="1" dirty="0">
                <a:effectLst/>
                <a:latin typeface="Lexend Deca" panose="020B0604020202020204" charset="0"/>
                <a:ea typeface="Times New Roman" panose="02020603050405020304" pitchFamily="18" charset="0"/>
              </a:rPr>
              <a:t>Module Mailings</a:t>
            </a:r>
          </a:p>
          <a:p>
            <a:pPr marL="342900" lvl="0" indent="-342900" algn="just">
              <a:lnSpc>
                <a:spcPct val="200000"/>
              </a:lnSpc>
              <a:buFont typeface="Wingdings" panose="05000000000000000000" pitchFamily="2" charset="2"/>
              <a:buChar char=""/>
            </a:pPr>
            <a:r>
              <a:rPr lang="en-US" sz="2000" b="1" i="1" dirty="0">
                <a:latin typeface="Lexend Deca" panose="020B0604020202020204" charset="0"/>
                <a:ea typeface="Times New Roman" panose="02020603050405020304" pitchFamily="18" charset="0"/>
              </a:rPr>
              <a:t>Module Danh </a:t>
            </a:r>
            <a:r>
              <a:rPr lang="en-US" sz="2000" b="1" i="1" dirty="0" err="1">
                <a:latin typeface="Lexend Deca" panose="020B0604020202020204" charset="0"/>
                <a:ea typeface="Times New Roman" panose="02020603050405020304" pitchFamily="18" charset="0"/>
              </a:rPr>
              <a:t>sách</a:t>
            </a:r>
            <a:r>
              <a:rPr lang="en-US" sz="2000" b="1" i="1" dirty="0">
                <a:latin typeface="Lexend Deca" panose="020B0604020202020204" charset="0"/>
                <a:ea typeface="Times New Roman" panose="02020603050405020304" pitchFamily="18" charset="0"/>
              </a:rPr>
              <a:t> Mail</a:t>
            </a:r>
          </a:p>
          <a:p>
            <a:pPr marL="342900" lvl="0" indent="-342900" algn="just">
              <a:lnSpc>
                <a:spcPct val="200000"/>
              </a:lnSpc>
              <a:buFont typeface="Wingdings" panose="05000000000000000000" pitchFamily="2" charset="2"/>
              <a:buChar char=""/>
            </a:pPr>
            <a:r>
              <a:rPr lang="en-US" sz="2000" b="1" i="1" dirty="0">
                <a:latin typeface="Lexend Deca" panose="020B0604020202020204" charset="0"/>
                <a:ea typeface="Times New Roman" panose="02020603050405020304" pitchFamily="18" charset="0"/>
              </a:rPr>
              <a:t>Module Liên </a:t>
            </a:r>
            <a:r>
              <a:rPr lang="en-US" sz="2000" b="1" i="1" dirty="0" err="1">
                <a:latin typeface="Lexend Deca" panose="020B0604020202020204" charset="0"/>
                <a:ea typeface="Times New Roman" panose="02020603050405020304" pitchFamily="18" charset="0"/>
              </a:rPr>
              <a:t>hệ</a:t>
            </a:r>
            <a:r>
              <a:rPr lang="en-US" sz="2000" b="1" i="1" dirty="0">
                <a:latin typeface="Lexend Deca" panose="020B0604020202020204" charset="0"/>
                <a:ea typeface="Times New Roman" panose="02020603050405020304" pitchFamily="18" charset="0"/>
              </a:rPr>
              <a:t> </a:t>
            </a:r>
            <a:r>
              <a:rPr lang="en-US" sz="2000" b="1" i="1" dirty="0" err="1">
                <a:latin typeface="Lexend Deca" panose="020B0604020202020204" charset="0"/>
                <a:ea typeface="Times New Roman" panose="02020603050405020304" pitchFamily="18" charset="0"/>
              </a:rPr>
              <a:t>của</a:t>
            </a:r>
            <a:r>
              <a:rPr lang="en-US" sz="2000" b="1" i="1" dirty="0">
                <a:latin typeface="Lexend Deca" panose="020B0604020202020204" charset="0"/>
                <a:ea typeface="Times New Roman" panose="02020603050405020304" pitchFamily="18" charset="0"/>
              </a:rPr>
              <a:t> </a:t>
            </a:r>
            <a:r>
              <a:rPr lang="en-US" sz="2000" b="1" i="1" dirty="0" err="1">
                <a:latin typeface="Lexend Deca" panose="020B0604020202020204" charset="0"/>
                <a:ea typeface="Times New Roman" panose="02020603050405020304" pitchFamily="18" charset="0"/>
              </a:rPr>
              <a:t>danh</a:t>
            </a:r>
            <a:r>
              <a:rPr lang="en-US" sz="2000" b="1" i="1" dirty="0">
                <a:latin typeface="Lexend Deca" panose="020B0604020202020204" charset="0"/>
                <a:ea typeface="Times New Roman" panose="02020603050405020304" pitchFamily="18" charset="0"/>
              </a:rPr>
              <a:t> </a:t>
            </a:r>
            <a:r>
              <a:rPr lang="en-US" sz="2000" b="1" i="1" dirty="0" err="1">
                <a:latin typeface="Lexend Deca" panose="020B0604020202020204" charset="0"/>
                <a:ea typeface="Times New Roman" panose="02020603050405020304" pitchFamily="18" charset="0"/>
              </a:rPr>
              <a:t>sách</a:t>
            </a:r>
            <a:r>
              <a:rPr lang="en-US" sz="2000" b="1" i="1" dirty="0">
                <a:latin typeface="Lexend Deca" panose="020B0604020202020204" charset="0"/>
                <a:ea typeface="Times New Roman" panose="02020603050405020304" pitchFamily="18" charset="0"/>
              </a:rPr>
              <a:t> mail</a:t>
            </a:r>
          </a:p>
          <a:p>
            <a:pPr marL="342900" lvl="0" indent="-342900" algn="just">
              <a:lnSpc>
                <a:spcPct val="200000"/>
              </a:lnSpc>
              <a:buFont typeface="Wingdings" panose="05000000000000000000" pitchFamily="2" charset="2"/>
              <a:buChar char=""/>
            </a:pPr>
            <a:r>
              <a:rPr lang="en-US" sz="2000" b="1" i="1" dirty="0">
                <a:latin typeface="Lexend Deca" panose="020B0604020202020204" charset="0"/>
                <a:ea typeface="Times New Roman" panose="02020603050405020304" pitchFamily="18" charset="0"/>
              </a:rPr>
              <a:t>Module </a:t>
            </a:r>
            <a:r>
              <a:rPr lang="en-US" sz="2000" b="1" i="1" dirty="0" err="1">
                <a:latin typeface="Lexend Deca" panose="020B0604020202020204" charset="0"/>
                <a:ea typeface="Times New Roman" panose="02020603050405020304" pitchFamily="18" charset="0"/>
              </a:rPr>
              <a:t>Chiến</a:t>
            </a:r>
            <a:r>
              <a:rPr lang="en-US" sz="2000" b="1" i="1" dirty="0">
                <a:latin typeface="Lexend Deca" panose="020B0604020202020204" charset="0"/>
                <a:ea typeface="Times New Roman" panose="02020603050405020304" pitchFamily="18" charset="0"/>
              </a:rPr>
              <a:t> </a:t>
            </a:r>
            <a:r>
              <a:rPr lang="en-US" sz="2000" b="1" i="1" dirty="0" err="1">
                <a:latin typeface="Lexend Deca" panose="020B0604020202020204" charset="0"/>
                <a:ea typeface="Times New Roman" panose="02020603050405020304" pitchFamily="18" charset="0"/>
              </a:rPr>
              <a:t>dịch</a:t>
            </a:r>
            <a:endParaRPr lang="en-US" sz="2000" b="1" i="1" dirty="0">
              <a:latin typeface="Lexend Deca" panose="020B0604020202020204" charset="0"/>
              <a:ea typeface="Times New Roman" panose="02020603050405020304" pitchFamily="18" charset="0"/>
            </a:endParaRPr>
          </a:p>
        </p:txBody>
      </p:sp>
    </p:spTree>
    <p:extLst>
      <p:ext uri="{BB962C8B-B14F-4D97-AF65-F5344CB8AC3E}">
        <p14:creationId xmlns:p14="http://schemas.microsoft.com/office/powerpoint/2010/main" val="2170322923"/>
      </p:ext>
    </p:extLst>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en-US" sz="4000" dirty="0">
                <a:latin typeface="Lexend Deca"/>
                <a:ea typeface="Lexend Deca"/>
                <a:cs typeface="Lexend Deca"/>
                <a:sym typeface="Lexend Deca"/>
              </a:rPr>
              <a:t>BPMN</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73619" y="451781"/>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4000" dirty="0">
                <a:solidFill>
                  <a:srgbClr val="FED1B1"/>
                </a:solidFill>
              </a:rPr>
              <a:t>2.</a:t>
            </a:r>
            <a:endParaRPr dirty="0"/>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2781185" y="3762778"/>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en-US" sz="1600" dirty="0">
                <a:solidFill>
                  <a:schemeClr val="bg1">
                    <a:lumMod val="10000"/>
                  </a:schemeClr>
                </a:solidFill>
                <a:latin typeface="Lexend Deca"/>
                <a:ea typeface="Lexend Deca"/>
                <a:cs typeface="Lexend Deca"/>
                <a:sym typeface="Lexend Deca"/>
              </a:rPr>
              <a:t>BPMN </a:t>
            </a:r>
            <a:r>
              <a:rPr lang="en-US" sz="1600" dirty="0" err="1">
                <a:solidFill>
                  <a:schemeClr val="bg1">
                    <a:lumMod val="10000"/>
                  </a:schemeClr>
                </a:solidFill>
                <a:latin typeface="Lexend Deca"/>
                <a:ea typeface="Lexend Deca"/>
                <a:cs typeface="Lexend Deca"/>
                <a:sym typeface="Lexend Deca"/>
              </a:rPr>
              <a:t>của</a:t>
            </a:r>
            <a:r>
              <a:rPr lang="en-US" sz="1600" dirty="0">
                <a:solidFill>
                  <a:schemeClr val="bg1">
                    <a:lumMod val="10000"/>
                  </a:schemeClr>
                </a:solidFill>
                <a:latin typeface="Lexend Deca"/>
                <a:ea typeface="Lexend Deca"/>
                <a:cs typeface="Lexend Deca"/>
                <a:sym typeface="Lexend Deca"/>
              </a:rPr>
              <a:t> Email Marketing</a:t>
            </a:r>
          </a:p>
        </p:txBody>
      </p:sp>
      <p:pic>
        <p:nvPicPr>
          <p:cNvPr id="4" name="Hình ảnh 3" descr="Ảnh có chứa văn bản, biểu đồ, hàng, Phông chữ&#10;&#10;Mô tả được tạo tự động">
            <a:extLst>
              <a:ext uri="{FF2B5EF4-FFF2-40B4-BE49-F238E27FC236}">
                <a16:creationId xmlns:a16="http://schemas.microsoft.com/office/drawing/2014/main" id="{9B14F271-188A-6FC2-C95E-C8DCD04DD2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951" y="1564798"/>
            <a:ext cx="8770098" cy="2013903"/>
          </a:xfrm>
          <a:prstGeom prst="rect">
            <a:avLst/>
          </a:prstGeom>
          <a:noFill/>
          <a:ln>
            <a:noFill/>
          </a:ln>
        </p:spPr>
      </p:pic>
    </p:spTree>
    <p:extLst>
      <p:ext uri="{BB962C8B-B14F-4D97-AF65-F5344CB8AC3E}">
        <p14:creationId xmlns:p14="http://schemas.microsoft.com/office/powerpoint/2010/main" val="2970364980"/>
      </p:ext>
    </p:extLst>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473619" y="16328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vi-VN" sz="4000" dirty="0">
                <a:latin typeface="Lexend Deca"/>
                <a:ea typeface="Lexend Deca"/>
                <a:cs typeface="Lexend Deca"/>
                <a:sym typeface="Lexend Deca"/>
              </a:rPr>
              <a:t>Đặc tả</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73619" y="451781"/>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sz="4000" dirty="0">
                <a:solidFill>
                  <a:srgbClr val="FED1B1"/>
                </a:solidFill>
              </a:rPr>
              <a:t>3</a:t>
            </a:r>
            <a:r>
              <a:rPr lang="en-US" sz="4000" dirty="0">
                <a:solidFill>
                  <a:srgbClr val="FED1B1"/>
                </a:solidFill>
              </a:rPr>
              <a:t>.</a:t>
            </a:r>
            <a:endParaRPr dirty="0"/>
          </a:p>
        </p:txBody>
      </p:sp>
      <p:pic>
        <p:nvPicPr>
          <p:cNvPr id="4" name="Hình ảnh 3">
            <a:extLst>
              <a:ext uri="{FF2B5EF4-FFF2-40B4-BE49-F238E27FC236}">
                <a16:creationId xmlns:a16="http://schemas.microsoft.com/office/drawing/2014/main" id="{F55671B6-524E-5FAD-DFA3-B8921193F088}"/>
              </a:ext>
            </a:extLst>
          </p:cNvPr>
          <p:cNvPicPr>
            <a:picLocks noChangeAspect="1"/>
          </p:cNvPicPr>
          <p:nvPr/>
        </p:nvPicPr>
        <p:blipFill>
          <a:blip r:embed="rId3"/>
          <a:stretch>
            <a:fillRect/>
          </a:stretch>
        </p:blipFill>
        <p:spPr>
          <a:xfrm>
            <a:off x="3195227" y="105303"/>
            <a:ext cx="5758273" cy="4904848"/>
          </a:xfrm>
          <a:prstGeom prst="rect">
            <a:avLst/>
          </a:prstGeom>
        </p:spPr>
      </p:pic>
    </p:spTree>
    <p:extLst>
      <p:ext uri="{BB962C8B-B14F-4D97-AF65-F5344CB8AC3E}">
        <p14:creationId xmlns:p14="http://schemas.microsoft.com/office/powerpoint/2010/main" val="1808238976"/>
      </p:ext>
    </p:extLst>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vi-VN" sz="4000" dirty="0">
                <a:latin typeface="Lexend Deca"/>
                <a:ea typeface="Lexend Deca"/>
                <a:cs typeface="Lexend Deca"/>
                <a:sym typeface="Lexend Deca"/>
              </a:rPr>
              <a:t>Minh họa</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35935" y="451781"/>
            <a:ext cx="674848"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sz="4000" dirty="0">
                <a:solidFill>
                  <a:srgbClr val="FED1B1"/>
                </a:solidFill>
              </a:rPr>
              <a:t>4</a:t>
            </a:r>
            <a:r>
              <a:rPr lang="en-US" sz="4000" dirty="0">
                <a:solidFill>
                  <a:srgbClr val="FED1B1"/>
                </a:solidFill>
              </a:rPr>
              <a:t>.</a:t>
            </a:r>
            <a:endParaRPr dirty="0"/>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932589" y="4372506"/>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Tạo </a:t>
            </a:r>
            <a:r>
              <a:rPr lang="en-US" sz="1600" dirty="0" err="1">
                <a:solidFill>
                  <a:schemeClr val="bg1">
                    <a:lumMod val="10000"/>
                  </a:schemeClr>
                </a:solidFill>
                <a:latin typeface="Lexend Deca"/>
                <a:ea typeface="Lexend Deca"/>
                <a:cs typeface="Lexend Deca"/>
                <a:sym typeface="Lexend Deca"/>
              </a:rPr>
              <a:t>danh</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sách</a:t>
            </a:r>
            <a:r>
              <a:rPr lang="en-US" sz="1600" dirty="0">
                <a:solidFill>
                  <a:schemeClr val="bg1">
                    <a:lumMod val="10000"/>
                  </a:schemeClr>
                </a:solidFill>
                <a:latin typeface="Lexend Deca"/>
                <a:ea typeface="Lexend Deca"/>
                <a:cs typeface="Lexend Deca"/>
                <a:sym typeface="Lexend Deca"/>
              </a:rPr>
              <a:t> mail</a:t>
            </a:r>
          </a:p>
        </p:txBody>
      </p:sp>
      <p:pic>
        <p:nvPicPr>
          <p:cNvPr id="2" name="Hình ảnh 1" descr="Ảnh có chứa văn bản, ảnh chụp màn hình, phần mềm, Trang web&#10;&#10;Mô tả được tạo tự động">
            <a:extLst>
              <a:ext uri="{FF2B5EF4-FFF2-40B4-BE49-F238E27FC236}">
                <a16:creationId xmlns:a16="http://schemas.microsoft.com/office/drawing/2014/main" id="{B02FEE38-B30E-4E2C-F30B-C369478D9EEB}"/>
              </a:ext>
            </a:extLst>
          </p:cNvPr>
          <p:cNvPicPr>
            <a:picLocks noChangeAspect="1"/>
          </p:cNvPicPr>
          <p:nvPr/>
        </p:nvPicPr>
        <p:blipFill>
          <a:blip r:embed="rId3"/>
          <a:stretch>
            <a:fillRect/>
          </a:stretch>
        </p:blipFill>
        <p:spPr>
          <a:xfrm>
            <a:off x="162164" y="1219143"/>
            <a:ext cx="7395944" cy="1554037"/>
          </a:xfrm>
          <a:prstGeom prst="rect">
            <a:avLst/>
          </a:prstGeom>
        </p:spPr>
      </p:pic>
      <p:pic>
        <p:nvPicPr>
          <p:cNvPr id="4" name="Hình ảnh 3" descr="Ảnh có chứa văn bản, ảnh chụp màn hình, phần mềm, Trang web&#10;&#10;Mô tả được tạo tự động">
            <a:extLst>
              <a:ext uri="{FF2B5EF4-FFF2-40B4-BE49-F238E27FC236}">
                <a16:creationId xmlns:a16="http://schemas.microsoft.com/office/drawing/2014/main" id="{851CC668-D40E-ECB1-FB63-E28360D7E479}"/>
              </a:ext>
            </a:extLst>
          </p:cNvPr>
          <p:cNvPicPr>
            <a:picLocks noChangeAspect="1"/>
          </p:cNvPicPr>
          <p:nvPr/>
        </p:nvPicPr>
        <p:blipFill rotWithShape="1">
          <a:blip r:embed="rId4"/>
          <a:srcRect b="14677"/>
          <a:stretch/>
        </p:blipFill>
        <p:spPr bwMode="auto">
          <a:xfrm>
            <a:off x="2095500" y="2770872"/>
            <a:ext cx="6880781" cy="15603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5903408"/>
      </p:ext>
    </p:extLst>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6" name="Hình ảnh 5" descr="Ảnh có chứa văn bản, ảnh chụp màn hình, phần mềm&#10;&#10;Mô tả được tạo tự động">
            <a:extLst>
              <a:ext uri="{FF2B5EF4-FFF2-40B4-BE49-F238E27FC236}">
                <a16:creationId xmlns:a16="http://schemas.microsoft.com/office/drawing/2014/main" id="{C49CB12F-A50F-A437-B1FB-21EE69DB8CB8}"/>
              </a:ext>
            </a:extLst>
          </p:cNvPr>
          <p:cNvPicPr>
            <a:picLocks noChangeAspect="1"/>
          </p:cNvPicPr>
          <p:nvPr/>
        </p:nvPicPr>
        <p:blipFill rotWithShape="1">
          <a:blip r:embed="rId3"/>
          <a:srcRect r="24819" b="13007"/>
          <a:stretch/>
        </p:blipFill>
        <p:spPr>
          <a:xfrm>
            <a:off x="217809" y="1281243"/>
            <a:ext cx="5471098" cy="1557000"/>
          </a:xfrm>
          <a:prstGeom prst="rect">
            <a:avLst/>
          </a:prstGeom>
        </p:spPr>
      </p:pic>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vi-VN" sz="4000" dirty="0">
                <a:latin typeface="Lexend Deca"/>
                <a:ea typeface="Lexend Deca"/>
                <a:cs typeface="Lexend Deca"/>
                <a:sym typeface="Lexend Deca"/>
              </a:rPr>
              <a:t>Minh họa</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35935" y="451781"/>
            <a:ext cx="674848"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sz="4000" dirty="0">
                <a:solidFill>
                  <a:srgbClr val="FED1B1"/>
                </a:solidFill>
              </a:rPr>
              <a:t>4</a:t>
            </a:r>
            <a:r>
              <a:rPr lang="en-US" sz="4000" dirty="0">
                <a:solidFill>
                  <a:srgbClr val="FED1B1"/>
                </a:solidFill>
              </a:rPr>
              <a:t>.</a:t>
            </a:r>
            <a:endParaRPr dirty="0"/>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932589" y="4372506"/>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Tạo </a:t>
            </a:r>
            <a:r>
              <a:rPr lang="en-US" sz="1600" dirty="0" err="1">
                <a:solidFill>
                  <a:schemeClr val="bg1">
                    <a:lumMod val="10000"/>
                  </a:schemeClr>
                </a:solidFill>
                <a:latin typeface="Lexend Deca"/>
                <a:ea typeface="Lexend Deca"/>
                <a:cs typeface="Lexend Deca"/>
                <a:sym typeface="Lexend Deca"/>
              </a:rPr>
              <a:t>chiến</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dịch</a:t>
            </a:r>
            <a:endParaRPr lang="en-US" sz="1600" dirty="0">
              <a:solidFill>
                <a:schemeClr val="bg1">
                  <a:lumMod val="10000"/>
                </a:schemeClr>
              </a:solidFill>
              <a:latin typeface="Lexend Deca"/>
              <a:ea typeface="Lexend Deca"/>
              <a:cs typeface="Lexend Deca"/>
              <a:sym typeface="Lexend Deca"/>
            </a:endParaRPr>
          </a:p>
        </p:txBody>
      </p:sp>
      <p:pic>
        <p:nvPicPr>
          <p:cNvPr id="7" name="Hình ảnh 6" descr="Ảnh có chứa văn bản, ảnh chụp màn hình, phần mềm, màn hình&#10;&#10;Mô tả được tạo tự động">
            <a:extLst>
              <a:ext uri="{FF2B5EF4-FFF2-40B4-BE49-F238E27FC236}">
                <a16:creationId xmlns:a16="http://schemas.microsoft.com/office/drawing/2014/main" id="{8F495AAE-B8A5-9C09-27E1-AD92F68A4CBD}"/>
              </a:ext>
            </a:extLst>
          </p:cNvPr>
          <p:cNvPicPr>
            <a:picLocks noChangeAspect="1"/>
          </p:cNvPicPr>
          <p:nvPr/>
        </p:nvPicPr>
        <p:blipFill rotWithShape="1">
          <a:blip r:embed="rId4"/>
          <a:srcRect r="12648" b="7406"/>
          <a:stretch/>
        </p:blipFill>
        <p:spPr>
          <a:xfrm>
            <a:off x="5557886" y="226030"/>
            <a:ext cx="3458080" cy="4503827"/>
          </a:xfrm>
          <a:prstGeom prst="rect">
            <a:avLst/>
          </a:prstGeom>
        </p:spPr>
      </p:pic>
      <p:pic>
        <p:nvPicPr>
          <p:cNvPr id="8" name="Hình ảnh 7" descr="Ảnh có chứa văn bản, ảnh chụp màn hình, hàng, Phông chữ&#10;&#10;Mô tả được tạo tự động">
            <a:extLst>
              <a:ext uri="{FF2B5EF4-FFF2-40B4-BE49-F238E27FC236}">
                <a16:creationId xmlns:a16="http://schemas.microsoft.com/office/drawing/2014/main" id="{B5C18DC9-C6EF-A20B-9159-C5C19D5CC4BE}"/>
              </a:ext>
            </a:extLst>
          </p:cNvPr>
          <p:cNvPicPr>
            <a:picLocks noChangeAspect="1"/>
          </p:cNvPicPr>
          <p:nvPr/>
        </p:nvPicPr>
        <p:blipFill rotWithShape="1">
          <a:blip r:embed="rId5"/>
          <a:srcRect r="5017"/>
          <a:stretch/>
        </p:blipFill>
        <p:spPr>
          <a:xfrm>
            <a:off x="152299" y="2995826"/>
            <a:ext cx="5471098" cy="1376680"/>
          </a:xfrm>
          <a:prstGeom prst="rect">
            <a:avLst/>
          </a:prstGeom>
        </p:spPr>
      </p:pic>
    </p:spTree>
    <p:extLst>
      <p:ext uri="{BB962C8B-B14F-4D97-AF65-F5344CB8AC3E}">
        <p14:creationId xmlns:p14="http://schemas.microsoft.com/office/powerpoint/2010/main" val="4100298386"/>
      </p:ext>
    </p:extLst>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vi-VN" sz="4000" dirty="0">
                <a:latin typeface="Lexend Deca"/>
                <a:ea typeface="Lexend Deca"/>
                <a:cs typeface="Lexend Deca"/>
                <a:sym typeface="Lexend Deca"/>
              </a:rPr>
              <a:t>Minh họa</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35935" y="451781"/>
            <a:ext cx="674848"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sz="4000" dirty="0">
                <a:solidFill>
                  <a:srgbClr val="FED1B1"/>
                </a:solidFill>
              </a:rPr>
              <a:t>4</a:t>
            </a:r>
            <a:r>
              <a:rPr lang="en-US" sz="4000" dirty="0">
                <a:solidFill>
                  <a:srgbClr val="FED1B1"/>
                </a:solidFill>
              </a:rPr>
              <a:t>.</a:t>
            </a:r>
            <a:endParaRPr dirty="0"/>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932589" y="4372506"/>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Tạo </a:t>
            </a:r>
            <a:r>
              <a:rPr lang="en-US" sz="1600" dirty="0">
                <a:solidFill>
                  <a:schemeClr val="bg1">
                    <a:lumMod val="10000"/>
                  </a:schemeClr>
                </a:solidFill>
                <a:latin typeface="Lexend Deca"/>
                <a:ea typeface="Lexend Deca"/>
                <a:cs typeface="Lexend Deca"/>
                <a:sym typeface="Lexend Deca"/>
              </a:rPr>
              <a:t>Mailings</a:t>
            </a:r>
          </a:p>
        </p:txBody>
      </p:sp>
      <p:pic>
        <p:nvPicPr>
          <p:cNvPr id="4" name="Hình ảnh 3" descr="Ảnh có chứa văn bản, phần mềm, Biểu tượng máy tính, Hệ điều hành&#10;&#10;Mô tả được tạo tự động">
            <a:extLst>
              <a:ext uri="{FF2B5EF4-FFF2-40B4-BE49-F238E27FC236}">
                <a16:creationId xmlns:a16="http://schemas.microsoft.com/office/drawing/2014/main" id="{99004E24-A237-CA8C-AB07-59FDD870DB81}"/>
              </a:ext>
            </a:extLst>
          </p:cNvPr>
          <p:cNvPicPr>
            <a:picLocks noChangeAspect="1"/>
          </p:cNvPicPr>
          <p:nvPr/>
        </p:nvPicPr>
        <p:blipFill rotWithShape="1">
          <a:blip r:embed="rId3"/>
          <a:srcRect b="52845"/>
          <a:stretch/>
        </p:blipFill>
        <p:spPr bwMode="auto">
          <a:xfrm>
            <a:off x="217809" y="1278004"/>
            <a:ext cx="5760085" cy="1262380"/>
          </a:xfrm>
          <a:prstGeom prst="rect">
            <a:avLst/>
          </a:prstGeom>
          <a:ln>
            <a:noFill/>
          </a:ln>
          <a:extLst>
            <a:ext uri="{53640926-AAD7-44D8-BBD7-CCE9431645EC}">
              <a14:shadowObscured xmlns:a14="http://schemas.microsoft.com/office/drawing/2010/main"/>
            </a:ext>
          </a:extLst>
        </p:spPr>
      </p:pic>
      <p:pic>
        <p:nvPicPr>
          <p:cNvPr id="6" name="Hình ảnh 5">
            <a:extLst>
              <a:ext uri="{FF2B5EF4-FFF2-40B4-BE49-F238E27FC236}">
                <a16:creationId xmlns:a16="http://schemas.microsoft.com/office/drawing/2014/main" id="{6A434C94-5970-FF21-D989-D38BF29C65BF}"/>
              </a:ext>
            </a:extLst>
          </p:cNvPr>
          <p:cNvPicPr>
            <a:picLocks noChangeAspect="1"/>
          </p:cNvPicPr>
          <p:nvPr/>
        </p:nvPicPr>
        <p:blipFill>
          <a:blip r:embed="rId4"/>
          <a:stretch>
            <a:fillRect/>
          </a:stretch>
        </p:blipFill>
        <p:spPr>
          <a:xfrm>
            <a:off x="3097851" y="2277260"/>
            <a:ext cx="5760085" cy="2711450"/>
          </a:xfrm>
          <a:prstGeom prst="rect">
            <a:avLst/>
          </a:prstGeom>
        </p:spPr>
      </p:pic>
    </p:spTree>
    <p:extLst>
      <p:ext uri="{BB962C8B-B14F-4D97-AF65-F5344CB8AC3E}">
        <p14:creationId xmlns:p14="http://schemas.microsoft.com/office/powerpoint/2010/main" val="271955912"/>
      </p:ext>
    </p:extLst>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3B926202-A961-DD36-8732-733C66F81420}"/>
              </a:ext>
            </a:extLst>
          </p:cNvPr>
          <p:cNvSpPr>
            <a:spLocks noGrp="1"/>
          </p:cNvSpPr>
          <p:nvPr>
            <p:ph type="ctrTitle"/>
          </p:nvPr>
        </p:nvSpPr>
        <p:spPr>
          <a:xfrm>
            <a:off x="661012" y="1532400"/>
            <a:ext cx="7821975" cy="2078700"/>
          </a:xfrm>
        </p:spPr>
        <p:txBody>
          <a:bodyPr/>
          <a:lstStyle/>
          <a:p>
            <a:pPr algn="ctr">
              <a:lnSpc>
                <a:spcPct val="100000"/>
              </a:lnSpc>
            </a:pPr>
            <a:r>
              <a:rPr lang="en-US" sz="6600" dirty="0" err="1">
                <a:latin typeface="Oswald Medium" panose="00000600000000000000" pitchFamily="2" charset="0"/>
              </a:rPr>
              <a:t>Cám</a:t>
            </a:r>
            <a:r>
              <a:rPr lang="en-US" sz="6600" dirty="0">
                <a:latin typeface="Oswald Medium" panose="00000600000000000000" pitchFamily="2" charset="0"/>
              </a:rPr>
              <a:t> </a:t>
            </a:r>
            <a:r>
              <a:rPr lang="en-US" sz="6600" dirty="0" err="1">
                <a:latin typeface="Oswald Medium" panose="00000600000000000000" pitchFamily="2" charset="0"/>
              </a:rPr>
              <a:t>ơn</a:t>
            </a:r>
            <a:r>
              <a:rPr lang="en-US" sz="6600" dirty="0">
                <a:latin typeface="Oswald Medium" panose="00000600000000000000" pitchFamily="2" charset="0"/>
              </a:rPr>
              <a:t> </a:t>
            </a:r>
            <a:r>
              <a:rPr lang="en-US" sz="6600" dirty="0" err="1">
                <a:latin typeface="Oswald Medium" panose="00000600000000000000" pitchFamily="2" charset="0"/>
              </a:rPr>
              <a:t>thầy</a:t>
            </a:r>
            <a:r>
              <a:rPr lang="en-US" sz="6600" dirty="0">
                <a:latin typeface="Oswald Medium" panose="00000600000000000000" pitchFamily="2" charset="0"/>
              </a:rPr>
              <a:t> </a:t>
            </a:r>
            <a:r>
              <a:rPr lang="en-US" sz="6600" dirty="0" err="1">
                <a:latin typeface="Oswald Medium" panose="00000600000000000000" pitchFamily="2" charset="0"/>
              </a:rPr>
              <a:t>và</a:t>
            </a:r>
            <a:r>
              <a:rPr lang="en-US" sz="6600" dirty="0">
                <a:latin typeface="Oswald Medium" panose="00000600000000000000" pitchFamily="2" charset="0"/>
              </a:rPr>
              <a:t> </a:t>
            </a:r>
            <a:r>
              <a:rPr lang="en-US" sz="6600" dirty="0" err="1">
                <a:latin typeface="Oswald Medium" panose="00000600000000000000" pitchFamily="2" charset="0"/>
              </a:rPr>
              <a:t>các</a:t>
            </a:r>
            <a:r>
              <a:rPr lang="en-US" sz="6600" dirty="0">
                <a:latin typeface="Oswald Medium" panose="00000600000000000000" pitchFamily="2" charset="0"/>
              </a:rPr>
              <a:t> </a:t>
            </a:r>
            <a:r>
              <a:rPr lang="en-US" sz="6600" dirty="0" err="1">
                <a:latin typeface="Oswald Medium" panose="00000600000000000000" pitchFamily="2" charset="0"/>
              </a:rPr>
              <a:t>bạn</a:t>
            </a:r>
            <a:r>
              <a:rPr lang="en-US" sz="6600" dirty="0">
                <a:latin typeface="Oswald Medium" panose="00000600000000000000" pitchFamily="2" charset="0"/>
              </a:rPr>
              <a:t> </a:t>
            </a:r>
            <a:r>
              <a:rPr lang="en-US" sz="6600" dirty="0" err="1">
                <a:latin typeface="Oswald Medium" panose="00000600000000000000" pitchFamily="2" charset="0"/>
              </a:rPr>
              <a:t>đã</a:t>
            </a:r>
            <a:r>
              <a:rPr lang="en-US" sz="6600" dirty="0">
                <a:latin typeface="Oswald Medium" panose="00000600000000000000" pitchFamily="2" charset="0"/>
              </a:rPr>
              <a:t> </a:t>
            </a:r>
            <a:r>
              <a:rPr lang="en-US" sz="6600" dirty="0" err="1">
                <a:latin typeface="Oswald Medium" panose="00000600000000000000" pitchFamily="2" charset="0"/>
              </a:rPr>
              <a:t>lắng</a:t>
            </a:r>
            <a:r>
              <a:rPr lang="en-US" sz="6600" dirty="0">
                <a:latin typeface="Oswald Medium" panose="00000600000000000000" pitchFamily="2" charset="0"/>
              </a:rPr>
              <a:t> </a:t>
            </a:r>
            <a:r>
              <a:rPr lang="en-US" sz="6600" dirty="0" err="1">
                <a:latin typeface="Oswald Medium" panose="00000600000000000000" pitchFamily="2" charset="0"/>
              </a:rPr>
              <a:t>nghe</a:t>
            </a:r>
            <a:r>
              <a:rPr lang="en-US" sz="6600" dirty="0">
                <a:latin typeface="Oswald Medium" panose="00000600000000000000" pitchFamily="2" charset="0"/>
              </a:rPr>
              <a:t> !</a:t>
            </a:r>
          </a:p>
        </p:txBody>
      </p:sp>
    </p:spTree>
    <p:extLst>
      <p:ext uri="{BB962C8B-B14F-4D97-AF65-F5344CB8AC3E}">
        <p14:creationId xmlns:p14="http://schemas.microsoft.com/office/powerpoint/2010/main" val="2569182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
          <p:cNvSpPr txBox="1">
            <a:spLocks noGrp="1"/>
          </p:cNvSpPr>
          <p:nvPr>
            <p:ph type="subTitle" idx="9"/>
          </p:nvPr>
        </p:nvSpPr>
        <p:spPr>
          <a:xfrm>
            <a:off x="2744940" y="1509468"/>
            <a:ext cx="5452761" cy="48479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vi-VN" sz="2800" dirty="0" err="1">
                <a:latin typeface="Lexend Deca"/>
                <a:ea typeface="Lexend Deca"/>
                <a:cs typeface="Lexend Deca"/>
                <a:sym typeface="Lexend Deca"/>
              </a:rPr>
              <a:t>Website</a:t>
            </a:r>
            <a:r>
              <a:rPr lang="vi-VN" sz="2800" dirty="0">
                <a:latin typeface="Lexend Deca"/>
                <a:ea typeface="Lexend Deca"/>
                <a:cs typeface="Lexend Deca"/>
                <a:sym typeface="Lexend Deca"/>
              </a:rPr>
              <a:t> của doanh nghiệp</a:t>
            </a:r>
            <a:endParaRPr sz="2800" dirty="0">
              <a:latin typeface="Lexend Deca"/>
              <a:ea typeface="Lexend Deca"/>
              <a:cs typeface="Lexend Deca"/>
              <a:sym typeface="Lexend Deca"/>
            </a:endParaRPr>
          </a:p>
        </p:txBody>
      </p:sp>
      <p:sp>
        <p:nvSpPr>
          <p:cNvPr id="305" name="Google Shape;305;p2"/>
          <p:cNvSpPr txBox="1">
            <a:spLocks noGrp="1"/>
          </p:cNvSpPr>
          <p:nvPr>
            <p:ph type="subTitle" idx="13"/>
          </p:nvPr>
        </p:nvSpPr>
        <p:spPr>
          <a:xfrm>
            <a:off x="2744940" y="2792459"/>
            <a:ext cx="5452761" cy="364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vi-VN" sz="2800" dirty="0">
                <a:latin typeface="Lexend Deca"/>
                <a:ea typeface="Lexend Deca"/>
                <a:cs typeface="Lexend Deca"/>
                <a:sym typeface="Lexend Deca"/>
              </a:rPr>
              <a:t>Quy trình quản lý nhân sự</a:t>
            </a:r>
            <a:endParaRPr sz="2800" dirty="0">
              <a:latin typeface="Lexend Deca"/>
              <a:ea typeface="Lexend Deca"/>
              <a:cs typeface="Lexend Deca"/>
              <a:sym typeface="Lexend Deca"/>
            </a:endParaRPr>
          </a:p>
        </p:txBody>
      </p:sp>
      <p:sp>
        <p:nvSpPr>
          <p:cNvPr id="308" name="Google Shape;308;p2"/>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400"/>
              <a:buNone/>
            </a:pPr>
            <a:r>
              <a:rPr lang="vi-VN" dirty="0">
                <a:solidFill>
                  <a:schemeClr val="tx2">
                    <a:lumMod val="75000"/>
                  </a:schemeClr>
                </a:solidFill>
                <a:latin typeface="Lexend Deca"/>
                <a:ea typeface="Lexend Deca"/>
                <a:cs typeface="Lexend Deca"/>
                <a:sym typeface="Lexend Deca"/>
              </a:rPr>
              <a:t>NỘI DUNG</a:t>
            </a:r>
            <a:endParaRPr dirty="0">
              <a:solidFill>
                <a:schemeClr val="tx2">
                  <a:lumMod val="75000"/>
                </a:schemeClr>
              </a:solidFill>
              <a:latin typeface="Lexend Deca"/>
              <a:ea typeface="Lexend Deca"/>
              <a:cs typeface="Lexend Deca"/>
              <a:sym typeface="Lexend Deca"/>
            </a:endParaRPr>
          </a:p>
        </p:txBody>
      </p:sp>
      <p:sp>
        <p:nvSpPr>
          <p:cNvPr id="310" name="Google Shape;310;p2"/>
          <p:cNvSpPr txBox="1">
            <a:spLocks noGrp="1"/>
          </p:cNvSpPr>
          <p:nvPr>
            <p:ph type="title"/>
          </p:nvPr>
        </p:nvSpPr>
        <p:spPr>
          <a:xfrm>
            <a:off x="1516195" y="1377466"/>
            <a:ext cx="731400" cy="738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I.</a:t>
            </a:r>
            <a:endParaRPr/>
          </a:p>
        </p:txBody>
      </p:sp>
      <p:sp>
        <p:nvSpPr>
          <p:cNvPr id="311" name="Google Shape;311;p2"/>
          <p:cNvSpPr txBox="1">
            <a:spLocks noGrp="1"/>
          </p:cNvSpPr>
          <p:nvPr>
            <p:ph type="title" idx="6"/>
          </p:nvPr>
        </p:nvSpPr>
        <p:spPr>
          <a:xfrm>
            <a:off x="1516195" y="2605259"/>
            <a:ext cx="744900" cy="738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dirty="0"/>
              <a:t>II.</a:t>
            </a:r>
            <a:endParaRPr dirty="0"/>
          </a:p>
        </p:txBody>
      </p:sp>
      <p:sp>
        <p:nvSpPr>
          <p:cNvPr id="2" name="Google Shape;305;p2">
            <a:extLst>
              <a:ext uri="{FF2B5EF4-FFF2-40B4-BE49-F238E27FC236}">
                <a16:creationId xmlns:a16="http://schemas.microsoft.com/office/drawing/2014/main" id="{EC8CE13E-CF6B-437C-79BF-0658EA502B21}"/>
              </a:ext>
            </a:extLst>
          </p:cNvPr>
          <p:cNvSpPr txBox="1">
            <a:spLocks/>
          </p:cNvSpPr>
          <p:nvPr/>
        </p:nvSpPr>
        <p:spPr>
          <a:xfrm>
            <a:off x="2744940" y="4020252"/>
            <a:ext cx="5452761" cy="36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Montserrat"/>
              <a:buNone/>
              <a:defRPr sz="2200" b="1"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1"/>
              </a:buClr>
              <a:buSzPts val="2000"/>
              <a:buFont typeface="Montserrat"/>
              <a:buNone/>
              <a:defRPr sz="2000" b="0" i="0" u="none" strike="noStrike" cap="none">
                <a:solidFill>
                  <a:schemeClr val="dk1"/>
                </a:solidFill>
                <a:latin typeface="Montserrat"/>
                <a:ea typeface="Montserrat"/>
                <a:cs typeface="Montserrat"/>
                <a:sym typeface="Montserrat"/>
              </a:defRPr>
            </a:lvl9pPr>
          </a:lstStyle>
          <a:p>
            <a:pPr marL="0" indent="0"/>
            <a:r>
              <a:rPr lang="vi-VN" sz="2800" dirty="0">
                <a:latin typeface="Lexend Deca"/>
                <a:ea typeface="Lexend Deca"/>
                <a:cs typeface="Lexend Deca"/>
                <a:sym typeface="Lexend Deca"/>
              </a:rPr>
              <a:t>Quy trình </a:t>
            </a:r>
            <a:r>
              <a:rPr lang="vi-VN" sz="2800" dirty="0" err="1">
                <a:latin typeface="Lexend Deca"/>
                <a:ea typeface="Lexend Deca"/>
                <a:cs typeface="Lexend Deca"/>
                <a:sym typeface="Lexend Deca"/>
              </a:rPr>
              <a:t>Email</a:t>
            </a:r>
            <a:r>
              <a:rPr lang="vi-VN" sz="2800" dirty="0">
                <a:latin typeface="Lexend Deca"/>
                <a:ea typeface="Lexend Deca"/>
                <a:cs typeface="Lexend Deca"/>
                <a:sym typeface="Lexend Deca"/>
              </a:rPr>
              <a:t> </a:t>
            </a:r>
            <a:r>
              <a:rPr lang="vi-VN" sz="2800" dirty="0" err="1">
                <a:latin typeface="Lexend Deca"/>
                <a:ea typeface="Lexend Deca"/>
                <a:cs typeface="Lexend Deca"/>
                <a:sym typeface="Lexend Deca"/>
              </a:rPr>
              <a:t>Marketing</a:t>
            </a:r>
            <a:endParaRPr lang="vi-VN" sz="2800" dirty="0">
              <a:latin typeface="Lexend Deca"/>
              <a:ea typeface="Lexend Deca"/>
              <a:cs typeface="Lexend Deca"/>
              <a:sym typeface="Lexend Deca"/>
            </a:endParaRPr>
          </a:p>
        </p:txBody>
      </p:sp>
      <p:sp>
        <p:nvSpPr>
          <p:cNvPr id="3" name="Google Shape;311;p2">
            <a:extLst>
              <a:ext uri="{FF2B5EF4-FFF2-40B4-BE49-F238E27FC236}">
                <a16:creationId xmlns:a16="http://schemas.microsoft.com/office/drawing/2014/main" id="{8BAA7580-AFDA-3853-502B-6CD711C9C21A}"/>
              </a:ext>
            </a:extLst>
          </p:cNvPr>
          <p:cNvSpPr txBox="1">
            <a:spLocks/>
          </p:cNvSpPr>
          <p:nvPr/>
        </p:nvSpPr>
        <p:spPr>
          <a:xfrm>
            <a:off x="1516195" y="3833052"/>
            <a:ext cx="744900" cy="738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Poppins"/>
              <a:buNone/>
              <a:defRPr sz="3000" b="1"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6000"/>
              <a:buFont typeface="Poppins"/>
              <a:buNone/>
              <a:defRPr sz="60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6000"/>
              <a:buFont typeface="Poppins"/>
              <a:buNone/>
              <a:defRPr sz="60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6000"/>
              <a:buFont typeface="Poppins"/>
              <a:buNone/>
              <a:defRPr sz="60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6000"/>
              <a:buFont typeface="Poppins"/>
              <a:buNone/>
              <a:defRPr sz="60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6000"/>
              <a:buFont typeface="Poppins"/>
              <a:buNone/>
              <a:defRPr sz="60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6000"/>
              <a:buFont typeface="Poppins"/>
              <a:buNone/>
              <a:defRPr sz="60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6000"/>
              <a:buFont typeface="Poppins"/>
              <a:buNone/>
              <a:defRPr sz="60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6000"/>
              <a:buFont typeface="Poppins"/>
              <a:buNone/>
              <a:defRPr sz="6000" b="1" i="0" u="none" strike="noStrike" cap="none">
                <a:solidFill>
                  <a:schemeClr val="dk1"/>
                </a:solidFill>
                <a:latin typeface="Poppins"/>
                <a:ea typeface="Poppins"/>
                <a:cs typeface="Poppins"/>
                <a:sym typeface="Poppins"/>
              </a:defRPr>
            </a:lvl9pPr>
          </a:lstStyle>
          <a:p>
            <a:r>
              <a:rPr lang="en-US"/>
              <a:t>II.</a:t>
            </a:r>
            <a:endParaRPr lang="en-US" dirty="0"/>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Shape 316"/>
        <p:cNvGrpSpPr/>
        <p:nvPr/>
      </p:nvGrpSpPr>
      <p:grpSpPr>
        <a:xfrm>
          <a:off x="0" y="0"/>
          <a:ext cx="0" cy="0"/>
          <a:chOff x="0" y="0"/>
          <a:chExt cx="0" cy="0"/>
        </a:xfrm>
      </p:grpSpPr>
      <p:pic>
        <p:nvPicPr>
          <p:cNvPr id="6" name="Hình ảnh 5">
            <a:extLst>
              <a:ext uri="{FF2B5EF4-FFF2-40B4-BE49-F238E27FC236}">
                <a16:creationId xmlns:a16="http://schemas.microsoft.com/office/drawing/2014/main" id="{2FA908FA-3F43-81A0-EFBC-932802A0B6EF}"/>
              </a:ext>
            </a:extLst>
          </p:cNvPr>
          <p:cNvPicPr>
            <a:picLocks noChangeAspect="1"/>
          </p:cNvPicPr>
          <p:nvPr/>
        </p:nvPicPr>
        <p:blipFill>
          <a:blip r:embed="rId3"/>
          <a:stretch>
            <a:fillRect/>
          </a:stretch>
        </p:blipFill>
        <p:spPr>
          <a:xfrm>
            <a:off x="3063188" y="189865"/>
            <a:ext cx="5868161" cy="2829119"/>
          </a:xfrm>
          <a:prstGeom prst="rect">
            <a:avLst/>
          </a:prstGeom>
        </p:spPr>
      </p:pic>
      <p:sp>
        <p:nvSpPr>
          <p:cNvPr id="328" name="Google Shape;328;p3"/>
          <p:cNvSpPr txBox="1">
            <a:spLocks noGrp="1"/>
          </p:cNvSpPr>
          <p:nvPr>
            <p:ph type="title"/>
          </p:nvPr>
        </p:nvSpPr>
        <p:spPr>
          <a:xfrm>
            <a:off x="539311" y="3093412"/>
            <a:ext cx="5047754" cy="1557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600"/>
              <a:buNone/>
            </a:pPr>
            <a:r>
              <a:rPr lang="vi-VN" dirty="0" err="1">
                <a:latin typeface="Lexend Deca"/>
                <a:ea typeface="Lexend Deca"/>
                <a:cs typeface="Lexend Deca"/>
                <a:sym typeface="Lexend Deca"/>
              </a:rPr>
              <a:t>Website</a:t>
            </a:r>
            <a:r>
              <a:rPr lang="vi-VN" dirty="0">
                <a:latin typeface="Lexend Deca"/>
                <a:ea typeface="Lexend Deca"/>
                <a:cs typeface="Lexend Deca"/>
                <a:sym typeface="Lexend Deca"/>
              </a:rPr>
              <a:t> của doanh nghiệp</a:t>
            </a:r>
            <a:endParaRPr dirty="0">
              <a:latin typeface="Lexend Deca"/>
              <a:ea typeface="Lexend Deca"/>
              <a:cs typeface="Lexend Deca"/>
              <a:sym typeface="Lexend Deca"/>
            </a:endParaRPr>
          </a:p>
        </p:txBody>
      </p:sp>
      <p:sp>
        <p:nvSpPr>
          <p:cNvPr id="329" name="Google Shape;329;p3"/>
          <p:cNvSpPr txBox="1">
            <a:spLocks noGrp="1"/>
          </p:cNvSpPr>
          <p:nvPr>
            <p:ph type="title" idx="2"/>
          </p:nvPr>
        </p:nvSpPr>
        <p:spPr>
          <a:xfrm>
            <a:off x="657154" y="1681741"/>
            <a:ext cx="1014000" cy="10176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I.</a:t>
            </a:r>
            <a:endParaRPr/>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01" name="Google Shape;401;p4"/>
          <p:cNvSpPr txBox="1">
            <a:spLocks noGrp="1"/>
          </p:cNvSpPr>
          <p:nvPr>
            <p:ph type="title"/>
          </p:nvPr>
        </p:nvSpPr>
        <p:spPr>
          <a:xfrm>
            <a:off x="543377" y="1793250"/>
            <a:ext cx="3947720" cy="1557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600"/>
              <a:buNone/>
            </a:pPr>
            <a:r>
              <a:rPr lang="vi-VN" sz="4000" dirty="0" err="1">
                <a:latin typeface="Lexend Deca"/>
                <a:ea typeface="Lexend Deca"/>
                <a:cs typeface="Lexend Deca"/>
                <a:sym typeface="Lexend Deca"/>
              </a:rPr>
              <a:t>Module</a:t>
            </a:r>
            <a:r>
              <a:rPr lang="vi-VN" sz="4000" dirty="0">
                <a:latin typeface="Lexend Deca"/>
                <a:ea typeface="Lexend Deca"/>
                <a:cs typeface="Lexend Deca"/>
                <a:sym typeface="Lexend Deca"/>
              </a:rPr>
              <a:t> </a:t>
            </a:r>
            <a:br>
              <a:rPr lang="en-US" sz="4000" dirty="0">
                <a:latin typeface="Lexend Deca"/>
                <a:ea typeface="Lexend Deca"/>
                <a:cs typeface="Lexend Deca"/>
                <a:sym typeface="Lexend Deca"/>
              </a:rPr>
            </a:br>
            <a:r>
              <a:rPr lang="vi-VN" sz="4000" dirty="0" err="1">
                <a:latin typeface="Lexend Deca"/>
                <a:ea typeface="Lexend Deca"/>
                <a:cs typeface="Lexend Deca"/>
                <a:sym typeface="Lexend Deca"/>
              </a:rPr>
              <a:t>Web</a:t>
            </a:r>
            <a:r>
              <a:rPr lang="en-US" sz="4000" dirty="0">
                <a:latin typeface="Lexend Deca"/>
                <a:ea typeface="Lexend Deca"/>
                <a:cs typeface="Lexend Deca"/>
                <a:sym typeface="Lexend Deca"/>
              </a:rPr>
              <a:t>site</a:t>
            </a:r>
            <a:endParaRPr dirty="0"/>
          </a:p>
        </p:txBody>
      </p:sp>
      <p:sp>
        <p:nvSpPr>
          <p:cNvPr id="458" name="Google Shape;458;p4"/>
          <p:cNvSpPr txBox="1">
            <a:spLocks noGrp="1"/>
          </p:cNvSpPr>
          <p:nvPr>
            <p:ph type="title" idx="2"/>
          </p:nvPr>
        </p:nvSpPr>
        <p:spPr>
          <a:xfrm>
            <a:off x="543377" y="899587"/>
            <a:ext cx="620417" cy="62262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4000" dirty="0">
                <a:solidFill>
                  <a:srgbClr val="FED1B1"/>
                </a:solidFill>
              </a:rPr>
              <a:t>1.</a:t>
            </a:r>
            <a:endParaRPr dirty="0"/>
          </a:p>
        </p:txBody>
      </p:sp>
      <p:sp>
        <p:nvSpPr>
          <p:cNvPr id="3" name="Hộp Văn bản 2">
            <a:extLst>
              <a:ext uri="{FF2B5EF4-FFF2-40B4-BE49-F238E27FC236}">
                <a16:creationId xmlns:a16="http://schemas.microsoft.com/office/drawing/2014/main" id="{83921855-2951-FC41-6DFF-9976784DEC10}"/>
              </a:ext>
            </a:extLst>
          </p:cNvPr>
          <p:cNvSpPr txBox="1"/>
          <p:nvPr/>
        </p:nvSpPr>
        <p:spPr>
          <a:xfrm>
            <a:off x="3676523" y="617369"/>
            <a:ext cx="4924100" cy="3908762"/>
          </a:xfrm>
          <a:prstGeom prst="rect">
            <a:avLst/>
          </a:prstGeom>
          <a:noFill/>
        </p:spPr>
        <p:txBody>
          <a:bodyPr wrap="square">
            <a:spAutoFit/>
          </a:bodyPr>
          <a:lstStyle/>
          <a:p>
            <a:pPr marL="342900" indent="-342900" algn="just">
              <a:lnSpc>
                <a:spcPct val="150000"/>
              </a:lnSpc>
              <a:buClr>
                <a:schemeClr val="dk1"/>
              </a:buClr>
              <a:buSzPts val="2000"/>
              <a:buFont typeface="Arial" panose="020B0604020202020204" pitchFamily="34" charset="0"/>
              <a:buChar char="•"/>
            </a:pPr>
            <a:r>
              <a:rPr lang="en-US" sz="1800" dirty="0" err="1">
                <a:solidFill>
                  <a:schemeClr val="bg1">
                    <a:lumMod val="10000"/>
                  </a:schemeClr>
                </a:solidFill>
                <a:latin typeface="Lexend Deca"/>
                <a:sym typeface="Poppins"/>
              </a:rPr>
              <a:t>Ứng</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dụng</a:t>
            </a:r>
            <a:r>
              <a:rPr lang="en-US" sz="1800" dirty="0">
                <a:solidFill>
                  <a:schemeClr val="bg1">
                    <a:lumMod val="10000"/>
                  </a:schemeClr>
                </a:solidFill>
                <a:latin typeface="Lexend Deca"/>
                <a:sym typeface="Poppins"/>
              </a:rPr>
              <a:t> Website </a:t>
            </a:r>
            <a:r>
              <a:rPr lang="en-US" sz="1800" dirty="0" err="1">
                <a:solidFill>
                  <a:schemeClr val="bg1">
                    <a:lumMod val="10000"/>
                  </a:schemeClr>
                </a:solidFill>
                <a:latin typeface="Lexend Deca"/>
                <a:sym typeface="Poppins"/>
              </a:rPr>
              <a:t>của</a:t>
            </a:r>
            <a:r>
              <a:rPr lang="en-US" sz="1800" dirty="0">
                <a:solidFill>
                  <a:schemeClr val="bg1">
                    <a:lumMod val="10000"/>
                  </a:schemeClr>
                </a:solidFill>
                <a:latin typeface="Lexend Deca"/>
                <a:sym typeface="Poppins"/>
              </a:rPr>
              <a:t> Odoo </a:t>
            </a:r>
            <a:r>
              <a:rPr lang="en-US" sz="1800" dirty="0" err="1">
                <a:solidFill>
                  <a:schemeClr val="bg1">
                    <a:lumMod val="10000"/>
                  </a:schemeClr>
                </a:solidFill>
                <a:latin typeface="Lexend Deca"/>
                <a:sym typeface="Poppins"/>
              </a:rPr>
              <a:t>cho</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phép</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bạn</a:t>
            </a:r>
            <a:r>
              <a:rPr lang="en-US" sz="1800" dirty="0">
                <a:solidFill>
                  <a:schemeClr val="bg1">
                    <a:lumMod val="10000"/>
                  </a:schemeClr>
                </a:solidFill>
                <a:latin typeface="Lexend Deca"/>
                <a:sym typeface="Poppins"/>
              </a:rPr>
              <a:t> </a:t>
            </a:r>
            <a:r>
              <a:rPr lang="en-US" sz="1800" b="1" i="1" dirty="0" err="1">
                <a:solidFill>
                  <a:schemeClr val="bg1">
                    <a:lumMod val="10000"/>
                  </a:schemeClr>
                </a:solidFill>
                <a:latin typeface="Lexend Deca"/>
                <a:sym typeface="Poppins"/>
              </a:rPr>
              <a:t>dễ</a:t>
            </a:r>
            <a:r>
              <a:rPr lang="en-US" sz="1800" b="1" i="1" dirty="0">
                <a:solidFill>
                  <a:schemeClr val="bg1">
                    <a:lumMod val="10000"/>
                  </a:schemeClr>
                </a:solidFill>
                <a:latin typeface="Lexend Deca"/>
                <a:sym typeface="Poppins"/>
              </a:rPr>
              <a:t> </a:t>
            </a:r>
            <a:r>
              <a:rPr lang="en-US" sz="1800" b="1" i="1" dirty="0" err="1">
                <a:solidFill>
                  <a:schemeClr val="bg1">
                    <a:lumMod val="10000"/>
                  </a:schemeClr>
                </a:solidFill>
                <a:latin typeface="Lexend Deca"/>
                <a:sym typeface="Poppins"/>
              </a:rPr>
              <a:t>dàng</a:t>
            </a:r>
            <a:r>
              <a:rPr lang="en-US" sz="1800" b="1" i="1" dirty="0">
                <a:solidFill>
                  <a:schemeClr val="bg1">
                    <a:lumMod val="10000"/>
                  </a:schemeClr>
                </a:solidFill>
                <a:latin typeface="Lexend Deca"/>
                <a:sym typeface="Poppins"/>
              </a:rPr>
              <a:t> </a:t>
            </a:r>
            <a:r>
              <a:rPr lang="en-US" sz="1800" b="1" i="1" dirty="0" err="1">
                <a:solidFill>
                  <a:schemeClr val="bg1">
                    <a:lumMod val="10000"/>
                  </a:schemeClr>
                </a:solidFill>
                <a:latin typeface="Lexend Deca"/>
                <a:sym typeface="Poppins"/>
              </a:rPr>
              <a:t>xây</a:t>
            </a:r>
            <a:r>
              <a:rPr lang="en-US" sz="1800" b="1" i="1" dirty="0">
                <a:solidFill>
                  <a:schemeClr val="bg1">
                    <a:lumMod val="10000"/>
                  </a:schemeClr>
                </a:solidFill>
                <a:latin typeface="Lexend Deca"/>
                <a:sym typeface="Poppins"/>
              </a:rPr>
              <a:t> </a:t>
            </a:r>
            <a:r>
              <a:rPr lang="en-US" sz="1800" b="1" i="1" dirty="0" err="1">
                <a:solidFill>
                  <a:schemeClr val="bg1">
                    <a:lumMod val="10000"/>
                  </a:schemeClr>
                </a:solidFill>
                <a:latin typeface="Lexend Deca"/>
                <a:sym typeface="Poppins"/>
              </a:rPr>
              <a:t>dựng</a:t>
            </a:r>
            <a:r>
              <a:rPr lang="en-US" sz="1800" b="1" i="1"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và</a:t>
            </a:r>
            <a:r>
              <a:rPr lang="en-US" sz="1800" dirty="0">
                <a:solidFill>
                  <a:schemeClr val="bg1">
                    <a:lumMod val="10000"/>
                  </a:schemeClr>
                </a:solidFill>
                <a:latin typeface="Lexend Deca"/>
                <a:sym typeface="Poppins"/>
              </a:rPr>
              <a:t> </a:t>
            </a:r>
            <a:r>
              <a:rPr lang="en-US" sz="1800" b="1" i="1" dirty="0" err="1">
                <a:solidFill>
                  <a:schemeClr val="bg1">
                    <a:lumMod val="10000"/>
                  </a:schemeClr>
                </a:solidFill>
                <a:latin typeface="Lexend Deca"/>
                <a:sym typeface="Poppins"/>
              </a:rPr>
              <a:t>quản</a:t>
            </a:r>
            <a:r>
              <a:rPr lang="en-US" sz="1800" b="1" i="1" dirty="0">
                <a:solidFill>
                  <a:schemeClr val="bg1">
                    <a:lumMod val="10000"/>
                  </a:schemeClr>
                </a:solidFill>
                <a:latin typeface="Lexend Deca"/>
                <a:sym typeface="Poppins"/>
              </a:rPr>
              <a:t> </a:t>
            </a:r>
            <a:r>
              <a:rPr lang="en-US" sz="1800" b="1" i="1" dirty="0" err="1">
                <a:solidFill>
                  <a:schemeClr val="bg1">
                    <a:lumMod val="10000"/>
                  </a:schemeClr>
                </a:solidFill>
                <a:latin typeface="Lexend Deca"/>
                <a:sym typeface="Poppins"/>
              </a:rPr>
              <a:t>lý</a:t>
            </a:r>
            <a:r>
              <a:rPr lang="en-US" sz="1800" b="1" i="1" dirty="0">
                <a:solidFill>
                  <a:schemeClr val="bg1">
                    <a:lumMod val="10000"/>
                  </a:schemeClr>
                </a:solidFill>
                <a:latin typeface="Lexend Deca"/>
                <a:sym typeface="Poppins"/>
              </a:rPr>
              <a:t> </a:t>
            </a:r>
            <a:r>
              <a:rPr lang="en-US" sz="1800" b="1" i="1" dirty="0" err="1">
                <a:solidFill>
                  <a:schemeClr val="bg1">
                    <a:lumMod val="10000"/>
                  </a:schemeClr>
                </a:solidFill>
                <a:latin typeface="Lexend Deca"/>
                <a:sym typeface="Poppins"/>
              </a:rPr>
              <a:t>trang</a:t>
            </a:r>
            <a:r>
              <a:rPr lang="en-US" sz="1800" b="1" i="1" dirty="0">
                <a:solidFill>
                  <a:schemeClr val="bg1">
                    <a:lumMod val="10000"/>
                  </a:schemeClr>
                </a:solidFill>
                <a:latin typeface="Lexend Deca"/>
                <a:sym typeface="Poppins"/>
              </a:rPr>
              <a:t> web </a:t>
            </a:r>
            <a:r>
              <a:rPr lang="en-US" sz="1800" dirty="0" err="1">
                <a:solidFill>
                  <a:schemeClr val="bg1">
                    <a:lumMod val="10000"/>
                  </a:schemeClr>
                </a:solidFill>
                <a:latin typeface="Lexend Deca"/>
                <a:sym typeface="Poppins"/>
              </a:rPr>
              <a:t>mà</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không</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cần</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kiến</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thức</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sâu</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về</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lập</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trình</a:t>
            </a:r>
            <a:r>
              <a:rPr lang="en-US" sz="1800" dirty="0">
                <a:solidFill>
                  <a:schemeClr val="bg1">
                    <a:lumMod val="10000"/>
                  </a:schemeClr>
                </a:solidFill>
                <a:latin typeface="Lexend Deca"/>
                <a:sym typeface="Poppins"/>
              </a:rPr>
              <a:t> hay </a:t>
            </a:r>
            <a:r>
              <a:rPr lang="en-US" sz="1800" dirty="0" err="1">
                <a:solidFill>
                  <a:schemeClr val="bg1">
                    <a:lumMod val="10000"/>
                  </a:schemeClr>
                </a:solidFill>
                <a:latin typeface="Lexend Deca"/>
                <a:sym typeface="Poppins"/>
              </a:rPr>
              <a:t>thiết</a:t>
            </a:r>
            <a:r>
              <a:rPr lang="en-US" sz="1800" dirty="0">
                <a:solidFill>
                  <a:schemeClr val="bg1">
                    <a:lumMod val="10000"/>
                  </a:schemeClr>
                </a:solidFill>
                <a:latin typeface="Lexend Deca"/>
                <a:sym typeface="Poppins"/>
              </a:rPr>
              <a:t> </a:t>
            </a:r>
            <a:r>
              <a:rPr lang="en-US" sz="1800" dirty="0" err="1">
                <a:solidFill>
                  <a:schemeClr val="bg1">
                    <a:lumMod val="10000"/>
                  </a:schemeClr>
                </a:solidFill>
                <a:latin typeface="Lexend Deca"/>
                <a:sym typeface="Poppins"/>
              </a:rPr>
              <a:t>kế</a:t>
            </a:r>
            <a:r>
              <a:rPr lang="en-US" sz="1800" dirty="0">
                <a:solidFill>
                  <a:schemeClr val="bg1">
                    <a:lumMod val="10000"/>
                  </a:schemeClr>
                </a:solidFill>
                <a:latin typeface="Lexend Deca"/>
                <a:sym typeface="Poppins"/>
              </a:rPr>
              <a:t>. </a:t>
            </a:r>
          </a:p>
          <a:p>
            <a:pPr algn="just">
              <a:lnSpc>
                <a:spcPct val="150000"/>
              </a:lnSpc>
              <a:buClr>
                <a:schemeClr val="dk1"/>
              </a:buClr>
              <a:buSzPts val="2000"/>
            </a:pPr>
            <a:endParaRPr lang="en-US" sz="800" dirty="0">
              <a:solidFill>
                <a:schemeClr val="bg1">
                  <a:lumMod val="10000"/>
                </a:schemeClr>
              </a:solidFill>
              <a:latin typeface="Lexend Deca"/>
              <a:sym typeface="Poppins"/>
            </a:endParaRPr>
          </a:p>
          <a:p>
            <a:pPr marL="342900" indent="-342900" algn="just">
              <a:lnSpc>
                <a:spcPct val="150000"/>
              </a:lnSpc>
              <a:buClr>
                <a:schemeClr val="dk1"/>
              </a:buClr>
              <a:buSzPts val="2000"/>
              <a:buFont typeface="Arial" panose="020B0604020202020204" pitchFamily="34" charset="0"/>
              <a:buChar char="•"/>
            </a:pPr>
            <a:r>
              <a:rPr lang="en-US" sz="1800" b="1" i="1" dirty="0" err="1">
                <a:solidFill>
                  <a:schemeClr val="bg1">
                    <a:lumMod val="10000"/>
                  </a:schemeClr>
                </a:solidFill>
                <a:latin typeface="Lexend Deca"/>
              </a:rPr>
              <a:t>Giúp</a:t>
            </a:r>
            <a:r>
              <a:rPr lang="en-US" sz="1800" b="1" i="1" dirty="0">
                <a:solidFill>
                  <a:schemeClr val="bg1">
                    <a:lumMod val="10000"/>
                  </a:schemeClr>
                </a:solidFill>
                <a:latin typeface="Lexend Deca"/>
              </a:rPr>
              <a:t> </a:t>
            </a:r>
            <a:r>
              <a:rPr lang="en-US" sz="1800" b="1" i="1" dirty="0" err="1">
                <a:solidFill>
                  <a:schemeClr val="bg1">
                    <a:lumMod val="10000"/>
                  </a:schemeClr>
                </a:solidFill>
                <a:latin typeface="Lexend Deca"/>
              </a:rPr>
              <a:t>tối</a:t>
            </a:r>
            <a:r>
              <a:rPr lang="en-US" sz="1800" b="1" i="1" dirty="0">
                <a:solidFill>
                  <a:schemeClr val="bg1">
                    <a:lumMod val="10000"/>
                  </a:schemeClr>
                </a:solidFill>
                <a:latin typeface="Lexend Deca"/>
              </a:rPr>
              <a:t> </a:t>
            </a:r>
            <a:r>
              <a:rPr lang="en-US" sz="1800" b="1" i="1" dirty="0" err="1">
                <a:solidFill>
                  <a:schemeClr val="bg1">
                    <a:lumMod val="10000"/>
                  </a:schemeClr>
                </a:solidFill>
                <a:latin typeface="Lexend Deca"/>
              </a:rPr>
              <a:t>ưu</a:t>
            </a:r>
            <a:r>
              <a:rPr lang="en-US" sz="1800" b="1" i="1" dirty="0">
                <a:solidFill>
                  <a:schemeClr val="bg1">
                    <a:lumMod val="10000"/>
                  </a:schemeClr>
                </a:solidFill>
                <a:latin typeface="Lexend Deca"/>
              </a:rPr>
              <a:t> </a:t>
            </a:r>
            <a:r>
              <a:rPr lang="en-US" sz="1800" b="1" i="1" dirty="0" err="1">
                <a:solidFill>
                  <a:schemeClr val="bg1">
                    <a:lumMod val="10000"/>
                  </a:schemeClr>
                </a:solidFill>
                <a:latin typeface="Lexend Deca"/>
              </a:rPr>
              <a:t>quá</a:t>
            </a:r>
            <a:r>
              <a:rPr lang="en-US" sz="1800" b="1" i="1" dirty="0">
                <a:solidFill>
                  <a:schemeClr val="bg1">
                    <a:lumMod val="10000"/>
                  </a:schemeClr>
                </a:solidFill>
                <a:latin typeface="Lexend Deca"/>
              </a:rPr>
              <a:t> </a:t>
            </a:r>
            <a:r>
              <a:rPr lang="en-US" sz="1800" b="1" i="1" dirty="0" err="1">
                <a:solidFill>
                  <a:schemeClr val="bg1">
                    <a:lumMod val="10000"/>
                  </a:schemeClr>
                </a:solidFill>
                <a:latin typeface="Lexend Deca"/>
              </a:rPr>
              <a:t>trình</a:t>
            </a:r>
            <a:r>
              <a:rPr lang="en-US" sz="1800" b="1" i="1" dirty="0">
                <a:solidFill>
                  <a:schemeClr val="bg1">
                    <a:lumMod val="10000"/>
                  </a:schemeClr>
                </a:solidFill>
                <a:latin typeface="Lexend Deca"/>
              </a:rPr>
              <a:t> </a:t>
            </a:r>
            <a:r>
              <a:rPr lang="en-US" sz="1800" b="1" i="1" dirty="0" err="1">
                <a:solidFill>
                  <a:schemeClr val="bg1">
                    <a:lumMod val="10000"/>
                  </a:schemeClr>
                </a:solidFill>
                <a:latin typeface="Lexend Deca"/>
              </a:rPr>
              <a:t>xây</a:t>
            </a:r>
            <a:r>
              <a:rPr lang="en-US" sz="1800" b="1" i="1" dirty="0">
                <a:solidFill>
                  <a:schemeClr val="bg1">
                    <a:lumMod val="10000"/>
                  </a:schemeClr>
                </a:solidFill>
                <a:latin typeface="Lexend Deca"/>
              </a:rPr>
              <a:t> </a:t>
            </a:r>
            <a:r>
              <a:rPr lang="en-US" sz="1800" b="1" i="1" dirty="0" err="1">
                <a:solidFill>
                  <a:schemeClr val="bg1">
                    <a:lumMod val="10000"/>
                  </a:schemeClr>
                </a:solidFill>
                <a:latin typeface="Lexend Deca"/>
              </a:rPr>
              <a:t>dựng</a:t>
            </a:r>
            <a:r>
              <a:rPr lang="en-US" sz="1800" b="1" i="1" dirty="0">
                <a:solidFill>
                  <a:schemeClr val="bg1">
                    <a:lumMod val="10000"/>
                  </a:schemeClr>
                </a:solidFill>
                <a:latin typeface="Lexend Deca"/>
              </a:rPr>
              <a:t> </a:t>
            </a:r>
            <a:r>
              <a:rPr lang="en-US" sz="1800" b="1" i="1" dirty="0" err="1">
                <a:solidFill>
                  <a:schemeClr val="bg1">
                    <a:lumMod val="10000"/>
                  </a:schemeClr>
                </a:solidFill>
                <a:latin typeface="Lexend Deca"/>
              </a:rPr>
              <a:t>và</a:t>
            </a:r>
            <a:r>
              <a:rPr lang="en-US" sz="1800" b="1" i="1" dirty="0">
                <a:solidFill>
                  <a:schemeClr val="bg1">
                    <a:lumMod val="10000"/>
                  </a:schemeClr>
                </a:solidFill>
                <a:latin typeface="Lexend Deca"/>
              </a:rPr>
              <a:t> </a:t>
            </a:r>
            <a:r>
              <a:rPr lang="en-US" sz="1800" b="1" i="1" dirty="0" err="1">
                <a:solidFill>
                  <a:schemeClr val="bg1">
                    <a:lumMod val="10000"/>
                  </a:schemeClr>
                </a:solidFill>
                <a:latin typeface="Lexend Deca"/>
              </a:rPr>
              <a:t>quản</a:t>
            </a:r>
            <a:r>
              <a:rPr lang="en-US" sz="1800" b="1" i="1" dirty="0">
                <a:solidFill>
                  <a:schemeClr val="bg1">
                    <a:lumMod val="10000"/>
                  </a:schemeClr>
                </a:solidFill>
                <a:latin typeface="Lexend Deca"/>
              </a:rPr>
              <a:t> </a:t>
            </a:r>
            <a:r>
              <a:rPr lang="en-US" sz="1800" b="1" i="1" dirty="0" err="1">
                <a:solidFill>
                  <a:schemeClr val="bg1">
                    <a:lumMod val="10000"/>
                  </a:schemeClr>
                </a:solidFill>
                <a:latin typeface="Lexend Deca"/>
              </a:rPr>
              <a:t>lý</a:t>
            </a:r>
            <a:r>
              <a:rPr lang="en-US" sz="1800" b="1" i="1" dirty="0">
                <a:solidFill>
                  <a:schemeClr val="bg1">
                    <a:lumMod val="10000"/>
                  </a:schemeClr>
                </a:solidFill>
                <a:latin typeface="Lexend Deca"/>
              </a:rPr>
              <a:t> </a:t>
            </a:r>
            <a:r>
              <a:rPr lang="en-US" sz="1800" dirty="0" err="1">
                <a:solidFill>
                  <a:schemeClr val="bg1">
                    <a:lumMod val="10000"/>
                  </a:schemeClr>
                </a:solidFill>
                <a:latin typeface="Lexend Deca"/>
              </a:rPr>
              <a:t>trang</a:t>
            </a:r>
            <a:r>
              <a:rPr lang="en-US" sz="1800" dirty="0">
                <a:solidFill>
                  <a:schemeClr val="bg1">
                    <a:lumMod val="10000"/>
                  </a:schemeClr>
                </a:solidFill>
                <a:latin typeface="Lexend Deca"/>
              </a:rPr>
              <a:t> web </a:t>
            </a:r>
            <a:r>
              <a:rPr lang="en-US" sz="1800" dirty="0" err="1">
                <a:solidFill>
                  <a:schemeClr val="bg1">
                    <a:lumMod val="10000"/>
                  </a:schemeClr>
                </a:solidFill>
                <a:latin typeface="Lexend Deca"/>
              </a:rPr>
              <a:t>một</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cách</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hiệu</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quả</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mà</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không</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đòi</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hỏi</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kiến</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thức</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chuyên</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sâu</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về</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lập</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trình</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và</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thiết</a:t>
            </a:r>
            <a:r>
              <a:rPr lang="en-US" sz="1800" dirty="0">
                <a:solidFill>
                  <a:schemeClr val="bg1">
                    <a:lumMod val="10000"/>
                  </a:schemeClr>
                </a:solidFill>
                <a:latin typeface="Lexend Deca"/>
              </a:rPr>
              <a:t> </a:t>
            </a:r>
            <a:r>
              <a:rPr lang="en-US" sz="1800" dirty="0" err="1">
                <a:solidFill>
                  <a:schemeClr val="bg1">
                    <a:lumMod val="10000"/>
                  </a:schemeClr>
                </a:solidFill>
                <a:latin typeface="Lexend Deca"/>
              </a:rPr>
              <a:t>kế</a:t>
            </a:r>
            <a:endParaRPr lang="en-US" sz="1800" dirty="0">
              <a:solidFill>
                <a:schemeClr val="bg1">
                  <a:lumMod val="10000"/>
                </a:schemeClr>
              </a:solidFill>
              <a:latin typeface="Lexend Deca"/>
            </a:endParaRPr>
          </a:p>
          <a:p>
            <a:pPr marL="342900" indent="-342900">
              <a:buClr>
                <a:schemeClr val="dk1"/>
              </a:buClr>
              <a:buSzPts val="2000"/>
              <a:buFont typeface="Arial" panose="020B0604020202020204" pitchFamily="34" charset="0"/>
              <a:buChar char="•"/>
            </a:pPr>
            <a:endParaRPr lang="en-US" sz="2000" dirty="0">
              <a:solidFill>
                <a:schemeClr val="bg1">
                  <a:lumMod val="10000"/>
                </a:schemeClr>
              </a:solidFill>
              <a:latin typeface="Lexend Deca"/>
              <a:sym typeface="Poppins"/>
            </a:endParaRPr>
          </a:p>
        </p:txBody>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01" name="Google Shape;401;p4"/>
          <p:cNvSpPr txBox="1">
            <a:spLocks noGrp="1"/>
          </p:cNvSpPr>
          <p:nvPr>
            <p:ph type="title"/>
          </p:nvPr>
        </p:nvSpPr>
        <p:spPr>
          <a:xfrm>
            <a:off x="1091018" y="296302"/>
            <a:ext cx="4400762" cy="1557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3600"/>
              <a:buNone/>
            </a:pPr>
            <a:r>
              <a:rPr lang="vi-VN" sz="3200" dirty="0" err="1">
                <a:latin typeface="Lexend Deca"/>
                <a:ea typeface="Lexend Deca"/>
                <a:cs typeface="Lexend Deca"/>
                <a:sym typeface="Lexend Deca"/>
              </a:rPr>
              <a:t>Module</a:t>
            </a:r>
            <a:r>
              <a:rPr lang="vi-VN" sz="3200" dirty="0">
                <a:latin typeface="Lexend Deca"/>
                <a:ea typeface="Lexend Deca"/>
                <a:cs typeface="Lexend Deca"/>
                <a:sym typeface="Lexend Deca"/>
              </a:rPr>
              <a:t> </a:t>
            </a:r>
            <a:r>
              <a:rPr lang="vi-VN" sz="3200" dirty="0" err="1">
                <a:latin typeface="Lexend Deca"/>
                <a:ea typeface="Lexend Deca"/>
                <a:cs typeface="Lexend Deca"/>
                <a:sym typeface="Lexend Deca"/>
              </a:rPr>
              <a:t>Web</a:t>
            </a:r>
            <a:r>
              <a:rPr lang="en-US" sz="3200" dirty="0">
                <a:latin typeface="Lexend Deca"/>
                <a:ea typeface="Lexend Deca"/>
                <a:cs typeface="Lexend Deca"/>
                <a:sym typeface="Lexend Deca"/>
              </a:rPr>
              <a:t>site</a:t>
            </a:r>
            <a:endParaRPr sz="4400" dirty="0"/>
          </a:p>
        </p:txBody>
      </p:sp>
      <p:sp>
        <p:nvSpPr>
          <p:cNvPr id="458" name="Google Shape;458;p4"/>
          <p:cNvSpPr txBox="1">
            <a:spLocks noGrp="1"/>
          </p:cNvSpPr>
          <p:nvPr>
            <p:ph type="title" idx="2"/>
          </p:nvPr>
        </p:nvSpPr>
        <p:spPr>
          <a:xfrm>
            <a:off x="474403" y="409336"/>
            <a:ext cx="395930" cy="301892"/>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2400" dirty="0">
                <a:solidFill>
                  <a:srgbClr val="FED1B1"/>
                </a:solidFill>
              </a:rPr>
              <a:t>1.</a:t>
            </a:r>
            <a:endParaRPr sz="3600" dirty="0"/>
          </a:p>
        </p:txBody>
      </p:sp>
      <p:sp>
        <p:nvSpPr>
          <p:cNvPr id="3" name="Hộp Văn bản 2">
            <a:extLst>
              <a:ext uri="{FF2B5EF4-FFF2-40B4-BE49-F238E27FC236}">
                <a16:creationId xmlns:a16="http://schemas.microsoft.com/office/drawing/2014/main" id="{83921855-2951-FC41-6DFF-9976784DEC10}"/>
              </a:ext>
            </a:extLst>
          </p:cNvPr>
          <p:cNvSpPr txBox="1"/>
          <p:nvPr/>
        </p:nvSpPr>
        <p:spPr>
          <a:xfrm>
            <a:off x="341550" y="871840"/>
            <a:ext cx="8377148" cy="3742563"/>
          </a:xfrm>
          <a:prstGeom prst="rect">
            <a:avLst/>
          </a:prstGeom>
          <a:noFill/>
        </p:spPr>
        <p:txBody>
          <a:bodyPr wrap="square">
            <a:spAutoFit/>
          </a:bodyPr>
          <a:lstStyle/>
          <a:p>
            <a:pPr algn="just">
              <a:lnSpc>
                <a:spcPct val="150000"/>
              </a:lnSpc>
            </a:pPr>
            <a:r>
              <a:rPr lang="en-US" sz="1600" b="1" dirty="0" err="1">
                <a:effectLst/>
                <a:latin typeface="Lexend Deca" panose="020B0604020202020204" charset="0"/>
                <a:ea typeface="Times New Roman" panose="02020603050405020304" pitchFamily="18" charset="0"/>
              </a:rPr>
              <a:t>Các</a:t>
            </a:r>
            <a:r>
              <a:rPr lang="en-US" sz="1600" b="1" dirty="0">
                <a:effectLst/>
                <a:latin typeface="Lexend Deca" panose="020B0604020202020204" charset="0"/>
                <a:ea typeface="Times New Roman" panose="02020603050405020304" pitchFamily="18" charset="0"/>
              </a:rPr>
              <a:t> </a:t>
            </a:r>
            <a:r>
              <a:rPr lang="en-US" sz="1600" b="1" dirty="0" err="1">
                <a:effectLst/>
                <a:latin typeface="Lexend Deca" panose="020B0604020202020204" charset="0"/>
                <a:ea typeface="Times New Roman" panose="02020603050405020304" pitchFamily="18" charset="0"/>
              </a:rPr>
              <a:t>chức</a:t>
            </a:r>
            <a:r>
              <a:rPr lang="en-US" sz="1600" b="1" dirty="0">
                <a:effectLst/>
                <a:latin typeface="Lexend Deca" panose="020B0604020202020204" charset="0"/>
                <a:ea typeface="Times New Roman" panose="02020603050405020304" pitchFamily="18" charset="0"/>
              </a:rPr>
              <a:t> </a:t>
            </a:r>
            <a:r>
              <a:rPr lang="en-US" sz="1600" b="1" dirty="0" err="1">
                <a:effectLst/>
                <a:latin typeface="Lexend Deca" panose="020B0604020202020204" charset="0"/>
                <a:ea typeface="Times New Roman" panose="02020603050405020304" pitchFamily="18" charset="0"/>
              </a:rPr>
              <a:t>năng</a:t>
            </a:r>
            <a:r>
              <a:rPr lang="en-US" sz="1600" b="1" dirty="0">
                <a:effectLst/>
                <a:latin typeface="Lexend Deca" panose="020B0604020202020204" charset="0"/>
                <a:ea typeface="Times New Roman" panose="02020603050405020304" pitchFamily="18" charset="0"/>
              </a:rPr>
              <a:t> </a:t>
            </a:r>
            <a:r>
              <a:rPr lang="en-US" sz="1600" b="1" dirty="0" err="1">
                <a:effectLst/>
                <a:latin typeface="Lexend Deca" panose="020B0604020202020204" charset="0"/>
                <a:ea typeface="Times New Roman" panose="02020603050405020304" pitchFamily="18" charset="0"/>
              </a:rPr>
              <a:t>cơ</a:t>
            </a:r>
            <a:r>
              <a:rPr lang="en-US" sz="1600" b="1" dirty="0">
                <a:effectLst/>
                <a:latin typeface="Lexend Deca" panose="020B0604020202020204" charset="0"/>
                <a:ea typeface="Times New Roman" panose="02020603050405020304" pitchFamily="18" charset="0"/>
              </a:rPr>
              <a:t> </a:t>
            </a:r>
            <a:r>
              <a:rPr lang="en-US" sz="1600" b="1" dirty="0" err="1">
                <a:effectLst/>
                <a:latin typeface="Lexend Deca" panose="020B0604020202020204" charset="0"/>
                <a:ea typeface="Times New Roman" panose="02020603050405020304" pitchFamily="18" charset="0"/>
              </a:rPr>
              <a:t>bản</a:t>
            </a:r>
            <a:r>
              <a:rPr lang="en-US" sz="1600" b="1" dirty="0">
                <a:effectLst/>
                <a:latin typeface="Lexend Deca" panose="020B0604020202020204" charset="0"/>
                <a:ea typeface="Times New Roman" panose="02020603050405020304" pitchFamily="18" charset="0"/>
              </a:rPr>
              <a:t> </a:t>
            </a:r>
            <a:r>
              <a:rPr lang="en-US" sz="1600" b="1" dirty="0" err="1">
                <a:effectLst/>
                <a:latin typeface="Lexend Deca" panose="020B0604020202020204" charset="0"/>
                <a:ea typeface="Times New Roman" panose="02020603050405020304" pitchFamily="18" charset="0"/>
              </a:rPr>
              <a:t>gồm</a:t>
            </a:r>
            <a:r>
              <a:rPr lang="en-US" sz="1600" b="1" dirty="0">
                <a:effectLst/>
                <a:latin typeface="Lexend Deca" panose="020B0604020202020204" charset="0"/>
                <a:ea typeface="Times New Roman" panose="02020603050405020304" pitchFamily="18" charset="0"/>
              </a:rPr>
              <a:t>:</a:t>
            </a:r>
          </a:p>
          <a:p>
            <a:pPr marL="342900" lvl="0" indent="-342900" algn="just">
              <a:lnSpc>
                <a:spcPct val="150000"/>
              </a:lnSpc>
              <a:buFont typeface="Wingdings" panose="05000000000000000000" pitchFamily="2" charset="2"/>
              <a:buChar char=""/>
            </a:pPr>
            <a:r>
              <a:rPr lang="en-US" sz="1600" b="1" i="1" dirty="0" err="1">
                <a:effectLst/>
                <a:latin typeface="Lexend Deca" panose="020B0604020202020204" charset="0"/>
                <a:ea typeface="Times New Roman" panose="02020603050405020304" pitchFamily="18" charset="0"/>
              </a:rPr>
              <a:t>Xây</a:t>
            </a:r>
            <a:r>
              <a:rPr lang="en-US" sz="1600" b="1" i="1" dirty="0">
                <a:effectLst/>
                <a:latin typeface="Lexend Deca" panose="020B0604020202020204" charset="0"/>
                <a:ea typeface="Times New Roman" panose="02020603050405020304" pitchFamily="18" charset="0"/>
              </a:rPr>
              <a:t> </a:t>
            </a:r>
            <a:r>
              <a:rPr lang="en-US" sz="1600" b="1" i="1" dirty="0" err="1">
                <a:effectLst/>
                <a:latin typeface="Lexend Deca" panose="020B0604020202020204" charset="0"/>
                <a:ea typeface="Times New Roman" panose="02020603050405020304" pitchFamily="18" charset="0"/>
              </a:rPr>
              <a:t>dựng</a:t>
            </a:r>
            <a:r>
              <a:rPr lang="en-US" sz="1600" b="1" i="1" dirty="0">
                <a:effectLst/>
                <a:latin typeface="Lexend Deca" panose="020B0604020202020204" charset="0"/>
                <a:ea typeface="Times New Roman" panose="02020603050405020304" pitchFamily="18" charset="0"/>
              </a:rPr>
              <a:t> website</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Lựa</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chọn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từ</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nhiều</a:t>
            </a:r>
            <a:r>
              <a:rPr lang="en-US" sz="1600" dirty="0">
                <a:effectLst/>
                <a:latin typeface="Lexend Deca" panose="020B0604020202020204" charset="0"/>
                <a:ea typeface="Times New Roman" panose="02020603050405020304" pitchFamily="18" charset="0"/>
              </a:rPr>
              <a:t> theme </a:t>
            </a:r>
            <a:r>
              <a:rPr lang="en-US" sz="1600" dirty="0" err="1">
                <a:effectLst/>
                <a:latin typeface="Lexend Deca" panose="020B0604020202020204" charset="0"/>
                <a:ea typeface="Times New Roman" panose="02020603050405020304" pitchFamily="18" charset="0"/>
              </a:rPr>
              <a:t>có</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sẵn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và</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tùy</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chỉnh</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nội</a:t>
            </a:r>
            <a:r>
              <a:rPr lang="en-US" sz="1600" dirty="0">
                <a:effectLst/>
                <a:latin typeface="Lexend Deca" panose="020B0604020202020204" charset="0"/>
                <a:ea typeface="Times New Roman" panose="02020603050405020304" pitchFamily="18" charset="0"/>
              </a:rPr>
              <a:t> dung </a:t>
            </a:r>
            <a:r>
              <a:rPr lang="en-US" sz="1600" dirty="0" err="1">
                <a:effectLst/>
                <a:latin typeface="Lexend Deca" panose="020B0604020202020204" charset="0"/>
                <a:ea typeface="Times New Roman" panose="02020603050405020304" pitchFamily="18" charset="0"/>
              </a:rPr>
              <a:t>cơ</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bản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theo</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nhu</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cầu</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sử</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dụng</a:t>
            </a:r>
            <a:r>
              <a:rPr lang="en-US" sz="1600" dirty="0">
                <a:effectLst/>
                <a:latin typeface="Lexend Deca" panose="020B0604020202020204" charset="0"/>
                <a:ea typeface="Times New Roman" panose="02020603050405020304" pitchFamily="18" charset="0"/>
              </a:rPr>
              <a:t>.</a:t>
            </a:r>
          </a:p>
          <a:p>
            <a:pPr marL="342900" lvl="0" indent="-342900" algn="just">
              <a:lnSpc>
                <a:spcPct val="150000"/>
              </a:lnSpc>
              <a:buFont typeface="Wingdings" panose="05000000000000000000" pitchFamily="2" charset="2"/>
              <a:buChar char=""/>
            </a:pPr>
            <a:r>
              <a:rPr lang="en-US" sz="1600" b="1" i="1" dirty="0" err="1">
                <a:effectLst/>
                <a:latin typeface="Lexend Deca" panose="020B0604020202020204" charset="0"/>
                <a:ea typeface="Times New Roman" panose="02020603050405020304" pitchFamily="18" charset="0"/>
              </a:rPr>
              <a:t>Tạo</a:t>
            </a:r>
            <a:r>
              <a:rPr lang="en-US" sz="1600" b="1" i="1" dirty="0">
                <a:effectLst/>
                <a:latin typeface="Lexend Deca" panose="020B0604020202020204" charset="0"/>
                <a:ea typeface="Times New Roman" panose="02020603050405020304" pitchFamily="18" charset="0"/>
              </a:rPr>
              <a:t> web page</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Tạo</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và</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thiết</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kế</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nội</a:t>
            </a:r>
            <a:r>
              <a:rPr lang="en-US" sz="1600" dirty="0">
                <a:effectLst/>
                <a:latin typeface="Lexend Deca" panose="020B0604020202020204" charset="0"/>
                <a:ea typeface="Times New Roman" panose="02020603050405020304" pitchFamily="18" charset="0"/>
              </a:rPr>
              <a:t> dung chi </a:t>
            </a:r>
            <a:r>
              <a:rPr lang="en-US" sz="1600" dirty="0" err="1">
                <a:effectLst/>
                <a:latin typeface="Lexend Deca" panose="020B0604020202020204" charset="0"/>
                <a:ea typeface="Times New Roman" panose="02020603050405020304" pitchFamily="18" charset="0"/>
              </a:rPr>
              <a:t>tiết</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trên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từng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trang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trong</a:t>
            </a:r>
            <a:r>
              <a:rPr lang="en-US" sz="1600" dirty="0">
                <a:effectLst/>
                <a:latin typeface="Lexend Deca" panose="020B0604020202020204" charset="0"/>
                <a:ea typeface="Times New Roman" panose="02020603050405020304" pitchFamily="18" charset="0"/>
              </a:rPr>
              <a:t> website.</a:t>
            </a:r>
          </a:p>
          <a:p>
            <a:pPr marL="342900" lvl="0" indent="-342900" algn="just">
              <a:lnSpc>
                <a:spcPct val="150000"/>
              </a:lnSpc>
              <a:buFont typeface="Wingdings" panose="05000000000000000000" pitchFamily="2" charset="2"/>
              <a:buChar char=""/>
            </a:pPr>
            <a:r>
              <a:rPr lang="en-US" sz="1600" b="1" i="1" dirty="0" err="1">
                <a:effectLst/>
                <a:latin typeface="Lexend Deca" panose="020B0604020202020204" charset="0"/>
                <a:ea typeface="Times New Roman" panose="02020603050405020304" pitchFamily="18" charset="0"/>
              </a:rPr>
              <a:t>Tạo</a:t>
            </a:r>
            <a:r>
              <a:rPr lang="en-US" sz="1600" b="1" i="1" dirty="0">
                <a:effectLst/>
                <a:latin typeface="Lexend Deca" panose="020B0604020202020204" charset="0"/>
                <a:ea typeface="Times New Roman" panose="02020603050405020304" pitchFamily="18" charset="0"/>
              </a:rPr>
              <a:t> </a:t>
            </a:r>
            <a:r>
              <a:rPr lang="en-US" sz="1600" b="1" i="1" dirty="0" err="1">
                <a:effectLst/>
                <a:latin typeface="Lexend Deca" panose="020B0604020202020204" charset="0"/>
                <a:ea typeface="Times New Roman" panose="02020603050405020304" pitchFamily="18" charset="0"/>
              </a:rPr>
              <a:t>và</a:t>
            </a:r>
            <a:r>
              <a:rPr lang="en-US" sz="1600" b="1" i="1" dirty="0">
                <a:effectLst/>
                <a:latin typeface="Lexend Deca" panose="020B0604020202020204" charset="0"/>
                <a:ea typeface="Times New Roman" panose="02020603050405020304" pitchFamily="18" charset="0"/>
              </a:rPr>
              <a:t> </a:t>
            </a:r>
            <a:r>
              <a:rPr lang="en-US" sz="1600" b="1" i="1" dirty="0" err="1">
                <a:effectLst/>
                <a:latin typeface="Lexend Deca" panose="020B0604020202020204" charset="0"/>
                <a:ea typeface="Times New Roman" panose="02020603050405020304" pitchFamily="18" charset="0"/>
              </a:rPr>
              <a:t>quản</a:t>
            </a:r>
            <a:r>
              <a:rPr lang="en-US" sz="1600" b="1" i="1" dirty="0">
                <a:effectLst/>
                <a:latin typeface="Lexend Deca" panose="020B0604020202020204" charset="0"/>
                <a:ea typeface="Times New Roman" panose="02020603050405020304" pitchFamily="18" charset="0"/>
              </a:rPr>
              <a:t> </a:t>
            </a:r>
            <a:r>
              <a:rPr lang="en-US" sz="1600" b="1" i="1" dirty="0" err="1">
                <a:effectLst/>
                <a:latin typeface="Lexend Deca" panose="020B0604020202020204" charset="0"/>
                <a:ea typeface="Times New Roman" panose="02020603050405020304" pitchFamily="18" charset="0"/>
              </a:rPr>
              <a:t>lý</a:t>
            </a:r>
            <a:r>
              <a:rPr lang="en-US" sz="1600" b="1" i="1" dirty="0">
                <a:effectLst/>
                <a:latin typeface="Lexend Deca" panose="020B0604020202020204" charset="0"/>
                <a:ea typeface="Times New Roman" panose="02020603050405020304" pitchFamily="18" charset="0"/>
              </a:rPr>
              <a:t> forum: </a:t>
            </a:r>
            <a:r>
              <a:rPr lang="en-US" sz="1600" dirty="0" err="1">
                <a:effectLst/>
                <a:latin typeface="Lexend Deca" panose="020B0604020202020204" charset="0"/>
                <a:ea typeface="Times New Roman" panose="02020603050405020304" pitchFamily="18" charset="0"/>
              </a:rPr>
              <a:t>Thiết</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lập</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và</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quản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lý</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diễn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đàn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để</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tìm</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kiếm</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lượng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khách</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hàng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trung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thành</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và</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xây</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dựng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cộng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đồng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xung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quanh</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sản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phẩm</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và</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dịch</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vụ</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của</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doanh</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nghiệp</a:t>
            </a:r>
            <a:r>
              <a:rPr lang="en-US" sz="1600" dirty="0">
                <a:effectLst/>
                <a:latin typeface="Lexend Deca" panose="020B0604020202020204" charset="0"/>
                <a:ea typeface="Times New Roman" panose="02020603050405020304" pitchFamily="18" charset="0"/>
              </a:rPr>
              <a:t>.</a:t>
            </a:r>
          </a:p>
          <a:p>
            <a:pPr marL="342900" lvl="0" indent="-342900" algn="just">
              <a:lnSpc>
                <a:spcPct val="150000"/>
              </a:lnSpc>
              <a:buFont typeface="Wingdings" panose="05000000000000000000" pitchFamily="2" charset="2"/>
              <a:buChar char=""/>
            </a:pPr>
            <a:r>
              <a:rPr lang="en-US" sz="1600" b="1" i="1" dirty="0" err="1">
                <a:latin typeface="Lexend Deca" panose="020B0604020202020204" charset="0"/>
              </a:rPr>
              <a:t>Tạo</a:t>
            </a:r>
            <a:r>
              <a:rPr lang="en-US" sz="1600" b="1" i="1" dirty="0">
                <a:latin typeface="Lexend Deca" panose="020B0604020202020204" charset="0"/>
              </a:rPr>
              <a:t> </a:t>
            </a:r>
            <a:r>
              <a:rPr lang="en-US" sz="1600" b="1" i="1" dirty="0" err="1">
                <a:latin typeface="Lexend Deca" panose="020B0604020202020204" charset="0"/>
              </a:rPr>
              <a:t>và</a:t>
            </a:r>
            <a:r>
              <a:rPr lang="en-US" sz="1600" b="1" i="1" dirty="0">
                <a:latin typeface="Lexend Deca" panose="020B0604020202020204" charset="0"/>
              </a:rPr>
              <a:t> </a:t>
            </a:r>
            <a:r>
              <a:rPr lang="en-US" sz="1600" b="1" i="1" dirty="0" err="1">
                <a:latin typeface="Lexend Deca" panose="020B0604020202020204" charset="0"/>
              </a:rPr>
              <a:t>quản</a:t>
            </a:r>
            <a:r>
              <a:rPr lang="en-US" sz="1600" b="1" i="1" dirty="0">
                <a:latin typeface="Lexend Deca" panose="020B0604020202020204" charset="0"/>
              </a:rPr>
              <a:t> </a:t>
            </a:r>
            <a:r>
              <a:rPr lang="en-US" sz="1600" b="1" i="1" dirty="0" err="1">
                <a:latin typeface="Lexend Deca" panose="020B0604020202020204" charset="0"/>
              </a:rPr>
              <a:t>lý</a:t>
            </a:r>
            <a:r>
              <a:rPr lang="en-US" sz="1600" b="1" i="1" dirty="0">
                <a:latin typeface="Lexend Deca" panose="020B0604020202020204" charset="0"/>
              </a:rPr>
              <a:t> blog: </a:t>
            </a:r>
            <a:r>
              <a:rPr lang="en-US" sz="1600" dirty="0" err="1">
                <a:effectLst/>
                <a:latin typeface="Lexend Deca" panose="020B0604020202020204" charset="0"/>
                <a:ea typeface="Times New Roman" panose="02020603050405020304" pitchFamily="18" charset="0"/>
              </a:rPr>
              <a:t>Phát</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triển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đăng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tải</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và</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quản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lý</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nội</a:t>
            </a:r>
            <a:r>
              <a:rPr lang="en-US" sz="1600" dirty="0">
                <a:effectLst/>
                <a:latin typeface="Lexend Deca" panose="020B0604020202020204" charset="0"/>
                <a:ea typeface="Times New Roman" panose="02020603050405020304" pitchFamily="18" charset="0"/>
              </a:rPr>
              <a:t> dung </a:t>
            </a:r>
            <a:r>
              <a:rPr lang="en-US" sz="1600" dirty="0" err="1">
                <a:effectLst/>
                <a:latin typeface="Lexend Deca" panose="020B0604020202020204" charset="0"/>
                <a:ea typeface="Times New Roman" panose="02020603050405020304" pitchFamily="18" charset="0"/>
              </a:rPr>
              <a:t>bài</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viết</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dễ</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dàng</a:t>
            </a:r>
            <a:r>
              <a:rPr lang="en-US" sz="1600" dirty="0">
                <a:effectLst/>
                <a:latin typeface="Lexend Deca" panose="020B0604020202020204" charset="0"/>
                <a:ea typeface="Times New Roman" panose="02020603050405020304" pitchFamily="18" charset="0"/>
              </a:rPr>
              <a:t>. Chia </a:t>
            </a:r>
            <a:r>
              <a:rPr lang="en-US" sz="1600" dirty="0" err="1">
                <a:effectLst/>
                <a:latin typeface="Lexend Deca" panose="020B0604020202020204" charset="0"/>
                <a:ea typeface="Times New Roman" panose="02020603050405020304" pitchFamily="18" charset="0"/>
              </a:rPr>
              <a:t>sẻ</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bài</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viết</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trên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các</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mạng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xã</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hội</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như</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facebook</a:t>
            </a:r>
            <a:r>
              <a:rPr lang="en-US" sz="1600" dirty="0">
                <a:effectLst/>
                <a:latin typeface="Lexend Deca" panose="020B0604020202020204" charset="0"/>
                <a:ea typeface="Times New Roman" panose="02020603050405020304" pitchFamily="18" charset="0"/>
              </a:rPr>
              <a:t>, twitter, google. Cho </a:t>
            </a:r>
            <a:r>
              <a:rPr lang="en-US" sz="1600" dirty="0" err="1">
                <a:effectLst/>
                <a:latin typeface="Lexend Deca" panose="020B0604020202020204" charset="0"/>
                <a:ea typeface="Times New Roman" panose="02020603050405020304" pitchFamily="18" charset="0"/>
              </a:rPr>
              <a:t>phép</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quản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lý</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và</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truy</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xuất</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nguồn</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gốc</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của</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khách</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hàng</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đã</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ghé</a:t>
            </a:r>
            <a:r>
              <a:rPr lang="en-US" sz="1600" dirty="0">
                <a:effectLst/>
                <a:latin typeface="Lexend Deca" panose="020B0604020202020204" charset="0"/>
                <a:ea typeface="Times New Roman" panose="02020603050405020304" pitchFamily="18" charset="0"/>
              </a:rPr>
              <a:t> </a:t>
            </a:r>
            <a:r>
              <a:rPr lang="en-US" sz="1600" dirty="0" err="1">
                <a:effectLst/>
                <a:latin typeface="Lexend Deca" panose="020B0604020202020204" charset="0"/>
                <a:ea typeface="Times New Roman" panose="02020603050405020304" pitchFamily="18" charset="0"/>
              </a:rPr>
              <a:t>thăm</a:t>
            </a:r>
            <a:r>
              <a:rPr lang="en-US" sz="1600" dirty="0">
                <a:effectLst/>
                <a:latin typeface="Lexend Deca" panose="020B0604020202020204" charset="0"/>
                <a:ea typeface="Times New Roman" panose="02020603050405020304" pitchFamily="18" charset="0"/>
              </a:rPr>
              <a:t>.</a:t>
            </a:r>
          </a:p>
        </p:txBody>
      </p:sp>
    </p:spTree>
    <p:extLst>
      <p:ext uri="{BB962C8B-B14F-4D97-AF65-F5344CB8AC3E}">
        <p14:creationId xmlns:p14="http://schemas.microsoft.com/office/powerpoint/2010/main" val="3439498301"/>
      </p:ext>
    </p:extLst>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440144" y="1177367"/>
            <a:ext cx="2795197"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en-US" sz="4000" dirty="0" err="1">
                <a:latin typeface="Lexend Deca"/>
                <a:ea typeface="Lexend Deca"/>
                <a:cs typeface="Lexend Deca"/>
                <a:sym typeface="Lexend Deca"/>
              </a:rPr>
              <a:t>Giới</a:t>
            </a:r>
            <a:r>
              <a:rPr lang="en-US" sz="4000" dirty="0">
                <a:latin typeface="Lexend Deca"/>
                <a:ea typeface="Lexend Deca"/>
                <a:cs typeface="Lexend Deca"/>
                <a:sym typeface="Lexend Deca"/>
              </a:rPr>
              <a:t> </a:t>
            </a:r>
            <a:r>
              <a:rPr lang="en-US" sz="4000" dirty="0" err="1">
                <a:latin typeface="Lexend Deca"/>
                <a:ea typeface="Lexend Deca"/>
                <a:cs typeface="Lexend Deca"/>
                <a:sym typeface="Lexend Deca"/>
              </a:rPr>
              <a:t>thiệu</a:t>
            </a:r>
            <a:r>
              <a:rPr lang="en-US" sz="4000" dirty="0">
                <a:latin typeface="Lexend Deca"/>
                <a:ea typeface="Lexend Deca"/>
                <a:cs typeface="Lexend Deca"/>
                <a:sym typeface="Lexend Deca"/>
              </a:rPr>
              <a:t> </a:t>
            </a:r>
            <a:br>
              <a:rPr lang="en-US" sz="4000" dirty="0">
                <a:latin typeface="Lexend Deca"/>
                <a:ea typeface="Lexend Deca"/>
                <a:cs typeface="Lexend Deca"/>
                <a:sym typeface="Lexend Deca"/>
              </a:rPr>
            </a:br>
            <a:r>
              <a:rPr lang="en-US" sz="4000" dirty="0">
                <a:latin typeface="Lexend Deca"/>
                <a:ea typeface="Lexend Deca"/>
                <a:cs typeface="Lexend Deca"/>
                <a:sym typeface="Lexend Deca"/>
              </a:rPr>
              <a:t>Website</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330775" y="363646"/>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4000">
                <a:solidFill>
                  <a:srgbClr val="FED1B1"/>
                </a:solidFill>
              </a:rPr>
              <a:t>2.</a:t>
            </a:r>
            <a:endParaRPr/>
          </a:p>
        </p:txBody>
      </p:sp>
      <p:sp>
        <p:nvSpPr>
          <p:cNvPr id="4" name="Google Shape;480;p6">
            <a:extLst>
              <a:ext uri="{FF2B5EF4-FFF2-40B4-BE49-F238E27FC236}">
                <a16:creationId xmlns:a16="http://schemas.microsoft.com/office/drawing/2014/main" id="{29B19483-CDA0-9DA1-6CBB-58C94A014FEA}"/>
              </a:ext>
            </a:extLst>
          </p:cNvPr>
          <p:cNvSpPr txBox="1">
            <a:spLocks/>
          </p:cNvSpPr>
          <p:nvPr/>
        </p:nvSpPr>
        <p:spPr>
          <a:xfrm>
            <a:off x="5695720" y="3503364"/>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en-US" sz="1600" dirty="0">
                <a:solidFill>
                  <a:schemeClr val="bg1">
                    <a:lumMod val="10000"/>
                  </a:schemeClr>
                </a:solidFill>
                <a:latin typeface="Lexend Deca"/>
                <a:ea typeface="Lexend Deca"/>
                <a:cs typeface="Lexend Deca"/>
                <a:sym typeface="Lexend Deca"/>
              </a:rPr>
              <a:t>Trang </a:t>
            </a:r>
            <a:r>
              <a:rPr lang="en-US" sz="1600" dirty="0" err="1">
                <a:solidFill>
                  <a:schemeClr val="bg1">
                    <a:lumMod val="10000"/>
                  </a:schemeClr>
                </a:solidFill>
                <a:latin typeface="Lexend Deca"/>
                <a:ea typeface="Lexend Deca"/>
                <a:cs typeface="Lexend Deca"/>
                <a:sym typeface="Lexend Deca"/>
              </a:rPr>
              <a:t>chủ</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giao</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diện</a:t>
            </a:r>
            <a:r>
              <a:rPr lang="en-US" sz="1600" dirty="0">
                <a:solidFill>
                  <a:schemeClr val="bg1">
                    <a:lumMod val="10000"/>
                  </a:schemeClr>
                </a:solidFill>
                <a:latin typeface="Lexend Deca"/>
                <a:ea typeface="Lexend Deca"/>
                <a:cs typeface="Lexend Deca"/>
                <a:sym typeface="Lexend Deca"/>
              </a:rPr>
              <a:t> website</a:t>
            </a:r>
          </a:p>
        </p:txBody>
      </p:sp>
      <p:pic>
        <p:nvPicPr>
          <p:cNvPr id="5" name="Hình ảnh 4" descr="A screenshot of a computer&#10;&#10;Description automatically generated">
            <a:extLst>
              <a:ext uri="{FF2B5EF4-FFF2-40B4-BE49-F238E27FC236}">
                <a16:creationId xmlns:a16="http://schemas.microsoft.com/office/drawing/2014/main" id="{B7400820-DF10-7860-F744-C7703F746EC6}"/>
              </a:ext>
            </a:extLst>
          </p:cNvPr>
          <p:cNvPicPr>
            <a:picLocks noChangeAspect="1"/>
          </p:cNvPicPr>
          <p:nvPr/>
        </p:nvPicPr>
        <p:blipFill>
          <a:blip r:embed="rId3"/>
          <a:stretch>
            <a:fillRect/>
          </a:stretch>
        </p:blipFill>
        <p:spPr>
          <a:xfrm>
            <a:off x="224282" y="2571750"/>
            <a:ext cx="5295418" cy="2340292"/>
          </a:xfrm>
          <a:prstGeom prst="rect">
            <a:avLst/>
          </a:prstGeom>
        </p:spPr>
      </p:pic>
      <p:pic>
        <p:nvPicPr>
          <p:cNvPr id="2" name="Hình ảnh 1">
            <a:extLst>
              <a:ext uri="{FF2B5EF4-FFF2-40B4-BE49-F238E27FC236}">
                <a16:creationId xmlns:a16="http://schemas.microsoft.com/office/drawing/2014/main" id="{9C6DF0E1-B352-BA60-1FF3-E89BBF1FA31A}"/>
              </a:ext>
            </a:extLst>
          </p:cNvPr>
          <p:cNvPicPr>
            <a:picLocks noChangeAspect="1"/>
          </p:cNvPicPr>
          <p:nvPr/>
        </p:nvPicPr>
        <p:blipFill>
          <a:blip r:embed="rId4"/>
          <a:stretch>
            <a:fillRect/>
          </a:stretch>
        </p:blipFill>
        <p:spPr>
          <a:xfrm>
            <a:off x="3440186" y="231458"/>
            <a:ext cx="5468515" cy="2340291"/>
          </a:xfrm>
          <a:prstGeom prst="rect">
            <a:avLst/>
          </a:prstGeom>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en-US" sz="4000" dirty="0" err="1">
                <a:latin typeface="Lexend Deca"/>
                <a:ea typeface="Lexend Deca"/>
                <a:cs typeface="Lexend Deca"/>
                <a:sym typeface="Lexend Deca"/>
              </a:rPr>
              <a:t>Giới</a:t>
            </a:r>
            <a:r>
              <a:rPr lang="en-US" sz="4000" dirty="0">
                <a:latin typeface="Lexend Deca"/>
                <a:ea typeface="Lexend Deca"/>
                <a:cs typeface="Lexend Deca"/>
                <a:sym typeface="Lexend Deca"/>
              </a:rPr>
              <a:t> </a:t>
            </a:r>
            <a:r>
              <a:rPr lang="en-US" sz="4000" dirty="0" err="1">
                <a:latin typeface="Lexend Deca"/>
                <a:ea typeface="Lexend Deca"/>
                <a:cs typeface="Lexend Deca"/>
                <a:sym typeface="Lexend Deca"/>
              </a:rPr>
              <a:t>thiệu</a:t>
            </a:r>
            <a:r>
              <a:rPr lang="vi-VN" sz="4000" dirty="0">
                <a:latin typeface="Lexend Deca"/>
                <a:ea typeface="Lexend Deca"/>
                <a:cs typeface="Lexend Deca"/>
                <a:sym typeface="Lexend Deca"/>
              </a:rPr>
              <a:t> </a:t>
            </a:r>
            <a:r>
              <a:rPr lang="en-US" sz="4000" dirty="0">
                <a:latin typeface="Lexend Deca"/>
                <a:ea typeface="Lexend Deca"/>
                <a:cs typeface="Lexend Deca"/>
                <a:sym typeface="Lexend Deca"/>
              </a:rPr>
              <a:t>Website</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73619" y="451781"/>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4000">
                <a:solidFill>
                  <a:srgbClr val="FED1B1"/>
                </a:solidFill>
              </a:rPr>
              <a:t>2.</a:t>
            </a:r>
            <a:endParaRPr/>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3240600" y="4113653"/>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G</a:t>
            </a:r>
            <a:r>
              <a:rPr lang="en-US" sz="1600" dirty="0" err="1">
                <a:solidFill>
                  <a:schemeClr val="bg1">
                    <a:lumMod val="10000"/>
                  </a:schemeClr>
                </a:solidFill>
                <a:latin typeface="Lexend Deca"/>
                <a:ea typeface="Lexend Deca"/>
                <a:cs typeface="Lexend Deca"/>
                <a:sym typeface="Lexend Deca"/>
              </a:rPr>
              <a:t>iao</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diện</a:t>
            </a:r>
            <a:r>
              <a:rPr lang="en-US" sz="1600" dirty="0">
                <a:solidFill>
                  <a:schemeClr val="bg1">
                    <a:lumMod val="10000"/>
                  </a:schemeClr>
                </a:solidFill>
                <a:latin typeface="Lexend Deca"/>
                <a:ea typeface="Lexend Deca"/>
                <a:cs typeface="Lexend Deca"/>
                <a:sym typeface="Lexend Deca"/>
              </a:rPr>
              <a:t> </a:t>
            </a:r>
            <a:r>
              <a:rPr lang="vi-VN" sz="1600" dirty="0">
                <a:solidFill>
                  <a:schemeClr val="bg1">
                    <a:lumMod val="10000"/>
                  </a:schemeClr>
                </a:solidFill>
                <a:latin typeface="Lexend Deca"/>
                <a:ea typeface="Lexend Deca"/>
                <a:cs typeface="Lexend Deca"/>
                <a:sym typeface="Lexend Deca"/>
              </a:rPr>
              <a:t>trang sản phẩm</a:t>
            </a:r>
            <a:endParaRPr lang="en-US" sz="1600" dirty="0">
              <a:solidFill>
                <a:schemeClr val="bg1">
                  <a:lumMod val="10000"/>
                </a:schemeClr>
              </a:solidFill>
              <a:latin typeface="Lexend Deca"/>
              <a:ea typeface="Lexend Deca"/>
              <a:cs typeface="Lexend Deca"/>
              <a:sym typeface="Lexend Deca"/>
            </a:endParaRPr>
          </a:p>
        </p:txBody>
      </p:sp>
      <p:pic>
        <p:nvPicPr>
          <p:cNvPr id="6" name="Hình ảnh 5" descr="A screenshot of a computer&#10;&#10;Description automatically generated">
            <a:extLst>
              <a:ext uri="{FF2B5EF4-FFF2-40B4-BE49-F238E27FC236}">
                <a16:creationId xmlns:a16="http://schemas.microsoft.com/office/drawing/2014/main" id="{8C3AD278-9BEA-840E-FA95-0A94F3D8B02E}"/>
              </a:ext>
            </a:extLst>
          </p:cNvPr>
          <p:cNvPicPr>
            <a:picLocks noChangeAspect="1"/>
          </p:cNvPicPr>
          <p:nvPr/>
        </p:nvPicPr>
        <p:blipFill>
          <a:blip r:embed="rId3"/>
          <a:stretch>
            <a:fillRect/>
          </a:stretch>
        </p:blipFill>
        <p:spPr>
          <a:xfrm>
            <a:off x="1110783" y="1168000"/>
            <a:ext cx="6460344" cy="2776146"/>
          </a:xfrm>
          <a:prstGeom prst="rect">
            <a:avLst/>
          </a:prstGeom>
        </p:spPr>
      </p:pic>
    </p:spTree>
    <p:extLst>
      <p:ext uri="{BB962C8B-B14F-4D97-AF65-F5344CB8AC3E}">
        <p14:creationId xmlns:p14="http://schemas.microsoft.com/office/powerpoint/2010/main" val="2458596761"/>
      </p:ext>
    </p:extLst>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80" name="Google Shape;480;p6"/>
          <p:cNvSpPr txBox="1">
            <a:spLocks noGrp="1"/>
          </p:cNvSpPr>
          <p:nvPr>
            <p:ph type="title"/>
          </p:nvPr>
        </p:nvSpPr>
        <p:spPr>
          <a:xfrm>
            <a:off x="1245175" y="413643"/>
            <a:ext cx="6356464" cy="1557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3600"/>
              <a:buNone/>
            </a:pPr>
            <a:r>
              <a:rPr lang="en-US" sz="4000" dirty="0" err="1">
                <a:latin typeface="Lexend Deca"/>
                <a:ea typeface="Lexend Deca"/>
                <a:cs typeface="Lexend Deca"/>
                <a:sym typeface="Lexend Deca"/>
              </a:rPr>
              <a:t>Giới</a:t>
            </a:r>
            <a:r>
              <a:rPr lang="en-US" sz="4000" dirty="0">
                <a:latin typeface="Lexend Deca"/>
                <a:ea typeface="Lexend Deca"/>
                <a:cs typeface="Lexend Deca"/>
                <a:sym typeface="Lexend Deca"/>
              </a:rPr>
              <a:t> </a:t>
            </a:r>
            <a:r>
              <a:rPr lang="en-US" sz="4000" dirty="0" err="1">
                <a:latin typeface="Lexend Deca"/>
                <a:ea typeface="Lexend Deca"/>
                <a:cs typeface="Lexend Deca"/>
                <a:sym typeface="Lexend Deca"/>
              </a:rPr>
              <a:t>thiệu</a:t>
            </a:r>
            <a:r>
              <a:rPr lang="vi-VN" sz="4000" dirty="0">
                <a:latin typeface="Lexend Deca"/>
                <a:ea typeface="Lexend Deca"/>
                <a:cs typeface="Lexend Deca"/>
                <a:sym typeface="Lexend Deca"/>
              </a:rPr>
              <a:t> </a:t>
            </a:r>
            <a:r>
              <a:rPr lang="en-US" sz="4000" dirty="0">
                <a:latin typeface="Lexend Deca"/>
                <a:ea typeface="Lexend Deca"/>
                <a:cs typeface="Lexend Deca"/>
                <a:sym typeface="Lexend Deca"/>
              </a:rPr>
              <a:t>Website</a:t>
            </a:r>
            <a:endParaRPr sz="4000" dirty="0">
              <a:latin typeface="Lexend Deca"/>
              <a:ea typeface="Lexend Deca"/>
              <a:cs typeface="Lexend Deca"/>
              <a:sym typeface="Lexend Deca"/>
            </a:endParaRPr>
          </a:p>
        </p:txBody>
      </p:sp>
      <p:sp>
        <p:nvSpPr>
          <p:cNvPr id="537" name="Google Shape;537;p6"/>
          <p:cNvSpPr txBox="1">
            <a:spLocks noGrp="1"/>
          </p:cNvSpPr>
          <p:nvPr>
            <p:ph type="title" idx="2"/>
          </p:nvPr>
        </p:nvSpPr>
        <p:spPr>
          <a:xfrm>
            <a:off x="473619" y="451781"/>
            <a:ext cx="637164" cy="571571"/>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sz="4000">
                <a:solidFill>
                  <a:srgbClr val="FED1B1"/>
                </a:solidFill>
              </a:rPr>
              <a:t>2.</a:t>
            </a:r>
            <a:endParaRPr/>
          </a:p>
        </p:txBody>
      </p:sp>
      <p:sp>
        <p:nvSpPr>
          <p:cNvPr id="3" name="Google Shape;480;p6">
            <a:extLst>
              <a:ext uri="{FF2B5EF4-FFF2-40B4-BE49-F238E27FC236}">
                <a16:creationId xmlns:a16="http://schemas.microsoft.com/office/drawing/2014/main" id="{DB8C4647-AA8A-25AF-BC7B-62A2C4ABD84F}"/>
              </a:ext>
            </a:extLst>
          </p:cNvPr>
          <p:cNvSpPr txBox="1">
            <a:spLocks/>
          </p:cNvSpPr>
          <p:nvPr/>
        </p:nvSpPr>
        <p:spPr>
          <a:xfrm>
            <a:off x="3485149" y="4113653"/>
            <a:ext cx="4330527" cy="1232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Poppins"/>
              <a:buNone/>
              <a:defRPr sz="5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algn="just"/>
            <a:r>
              <a:rPr lang="vi-VN" sz="1600" dirty="0">
                <a:solidFill>
                  <a:schemeClr val="bg1">
                    <a:lumMod val="10000"/>
                  </a:schemeClr>
                </a:solidFill>
                <a:latin typeface="Lexend Deca"/>
                <a:ea typeface="Lexend Deca"/>
                <a:cs typeface="Lexend Deca"/>
                <a:sym typeface="Lexend Deca"/>
              </a:rPr>
              <a:t>G</a:t>
            </a:r>
            <a:r>
              <a:rPr lang="en-US" sz="1600" dirty="0" err="1">
                <a:solidFill>
                  <a:schemeClr val="bg1">
                    <a:lumMod val="10000"/>
                  </a:schemeClr>
                </a:solidFill>
                <a:latin typeface="Lexend Deca"/>
                <a:ea typeface="Lexend Deca"/>
                <a:cs typeface="Lexend Deca"/>
                <a:sym typeface="Lexend Deca"/>
              </a:rPr>
              <a:t>iao</a:t>
            </a:r>
            <a:r>
              <a:rPr lang="en-US" sz="1600" dirty="0">
                <a:solidFill>
                  <a:schemeClr val="bg1">
                    <a:lumMod val="10000"/>
                  </a:schemeClr>
                </a:solidFill>
                <a:latin typeface="Lexend Deca"/>
                <a:ea typeface="Lexend Deca"/>
                <a:cs typeface="Lexend Deca"/>
                <a:sym typeface="Lexend Deca"/>
              </a:rPr>
              <a:t> </a:t>
            </a:r>
            <a:r>
              <a:rPr lang="en-US" sz="1600" dirty="0" err="1">
                <a:solidFill>
                  <a:schemeClr val="bg1">
                    <a:lumMod val="10000"/>
                  </a:schemeClr>
                </a:solidFill>
                <a:latin typeface="Lexend Deca"/>
                <a:ea typeface="Lexend Deca"/>
                <a:cs typeface="Lexend Deca"/>
                <a:sym typeface="Lexend Deca"/>
              </a:rPr>
              <a:t>diện</a:t>
            </a:r>
            <a:r>
              <a:rPr lang="en-US" sz="1600" dirty="0">
                <a:solidFill>
                  <a:schemeClr val="bg1">
                    <a:lumMod val="10000"/>
                  </a:schemeClr>
                </a:solidFill>
                <a:latin typeface="Lexend Deca"/>
                <a:ea typeface="Lexend Deca"/>
                <a:cs typeface="Lexend Deca"/>
                <a:sym typeface="Lexend Deca"/>
              </a:rPr>
              <a:t> </a:t>
            </a:r>
            <a:r>
              <a:rPr lang="vi-VN" sz="1600" dirty="0">
                <a:solidFill>
                  <a:schemeClr val="bg1">
                    <a:lumMod val="10000"/>
                  </a:schemeClr>
                </a:solidFill>
                <a:latin typeface="Lexend Deca"/>
                <a:ea typeface="Lexend Deca"/>
                <a:cs typeface="Lexend Deca"/>
                <a:sym typeface="Lexend Deca"/>
              </a:rPr>
              <a:t>trang </a:t>
            </a:r>
            <a:r>
              <a:rPr lang="vi-VN" sz="1600" dirty="0" err="1">
                <a:solidFill>
                  <a:schemeClr val="bg1">
                    <a:lumMod val="10000"/>
                  </a:schemeClr>
                </a:solidFill>
                <a:latin typeface="Lexend Deca"/>
                <a:ea typeface="Lexend Deca"/>
                <a:cs typeface="Lexend Deca"/>
                <a:sym typeface="Lexend Deca"/>
              </a:rPr>
              <a:t>Blog</a:t>
            </a:r>
            <a:endParaRPr lang="en-US" sz="1600" dirty="0">
              <a:solidFill>
                <a:schemeClr val="bg1">
                  <a:lumMod val="10000"/>
                </a:schemeClr>
              </a:solidFill>
              <a:latin typeface="Lexend Deca"/>
              <a:ea typeface="Lexend Deca"/>
              <a:cs typeface="Lexend Deca"/>
              <a:sym typeface="Lexend Deca"/>
            </a:endParaRPr>
          </a:p>
        </p:txBody>
      </p:sp>
      <p:pic>
        <p:nvPicPr>
          <p:cNvPr id="2" name="Hình ảnh 1">
            <a:extLst>
              <a:ext uri="{FF2B5EF4-FFF2-40B4-BE49-F238E27FC236}">
                <a16:creationId xmlns:a16="http://schemas.microsoft.com/office/drawing/2014/main" id="{9D00E2D5-C494-455D-5B36-FD4954D0486D}"/>
              </a:ext>
            </a:extLst>
          </p:cNvPr>
          <p:cNvPicPr>
            <a:picLocks noChangeAspect="1"/>
          </p:cNvPicPr>
          <p:nvPr/>
        </p:nvPicPr>
        <p:blipFill>
          <a:blip r:embed="rId3"/>
          <a:stretch>
            <a:fillRect/>
          </a:stretch>
        </p:blipFill>
        <p:spPr>
          <a:xfrm>
            <a:off x="1691957" y="1192143"/>
            <a:ext cx="5760085" cy="2784425"/>
          </a:xfrm>
          <a:prstGeom prst="rect">
            <a:avLst/>
          </a:prstGeom>
        </p:spPr>
      </p:pic>
    </p:spTree>
    <p:extLst>
      <p:ext uri="{BB962C8B-B14F-4D97-AF65-F5344CB8AC3E}">
        <p14:creationId xmlns:p14="http://schemas.microsoft.com/office/powerpoint/2010/main" val="3110680132"/>
      </p:ext>
    </p:extLst>
  </p:cSld>
  <p:clrMapOvr>
    <a:masterClrMapping/>
  </p:clrMapOvr>
  <p:transition spd="med">
    <p:push/>
  </p:transition>
</p:sld>
</file>

<file path=ppt/theme/theme1.xml><?xml version="1.0" encoding="utf-8"?>
<a:theme xmlns:a="http://schemas.openxmlformats.org/drawingml/2006/main" name="General Banking Activities Business Meeting by Slidesgo">
  <a:themeElements>
    <a:clrScheme name="Simple Light">
      <a:dk1>
        <a:srgbClr val="37316E"/>
      </a:dk1>
      <a:lt1>
        <a:srgbClr val="FAFAFA"/>
      </a:lt1>
      <a:dk2>
        <a:srgbClr val="4545A0"/>
      </a:dk2>
      <a:lt2>
        <a:srgbClr val="FF903E"/>
      </a:lt2>
      <a:accent1>
        <a:srgbClr val="EBAE39"/>
      </a:accent1>
      <a:accent2>
        <a:srgbClr val="F2D25E"/>
      </a:accent2>
      <a:accent3>
        <a:srgbClr val="7C7CF7"/>
      </a:accent3>
      <a:accent4>
        <a:srgbClr val="DCDCFF"/>
      </a:accent4>
      <a:accent5>
        <a:srgbClr val="FFFFFF"/>
      </a:accent5>
      <a:accent6>
        <a:srgbClr val="FFFFFF"/>
      </a:accent6>
      <a:hlink>
        <a:srgbClr val="37316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1526</Words>
  <Application>Microsoft Office PowerPoint</Application>
  <PresentationFormat>On-screen Show (16:9)</PresentationFormat>
  <Paragraphs>211</Paragraphs>
  <Slides>28</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Oswald Medium</vt:lpstr>
      <vt:lpstr>Wingdings</vt:lpstr>
      <vt:lpstr>PT Sans</vt:lpstr>
      <vt:lpstr>Lexend Deca</vt:lpstr>
      <vt:lpstr>Open Sans</vt:lpstr>
      <vt:lpstr>Poppins</vt:lpstr>
      <vt:lpstr>Montserrat</vt:lpstr>
      <vt:lpstr>General Banking Activities Business Meeting by Slidesgo</vt:lpstr>
      <vt:lpstr>ỨNG DỤNG ERP VÀO  QUẢN LÝ CÔNG TY  NUÔI TRỒNG VÀ PHÂN PHỐI THỦY HẢI SẢN</vt:lpstr>
      <vt:lpstr>PowerPoint Presentation</vt:lpstr>
      <vt:lpstr>NỘI DUNG</vt:lpstr>
      <vt:lpstr>Website của doanh nghiệp</vt:lpstr>
      <vt:lpstr>Module  Website</vt:lpstr>
      <vt:lpstr>Module Website</vt:lpstr>
      <vt:lpstr>Giới thiệu  Website</vt:lpstr>
      <vt:lpstr>Giới thiệu Website</vt:lpstr>
      <vt:lpstr>Giới thiệu Website</vt:lpstr>
      <vt:lpstr>Giới thiệu Website</vt:lpstr>
      <vt:lpstr>Giới thiệu Website</vt:lpstr>
      <vt:lpstr>Giới thiệu  Website</vt:lpstr>
      <vt:lpstr>Quy trình  quản lý nhân sự</vt:lpstr>
      <vt:lpstr>Master data</vt:lpstr>
      <vt:lpstr>BPMN</vt:lpstr>
      <vt:lpstr>Đặc tả</vt:lpstr>
      <vt:lpstr>Minh họa</vt:lpstr>
      <vt:lpstr>Minh họa</vt:lpstr>
      <vt:lpstr>Minh họa</vt:lpstr>
      <vt:lpstr>Minh họa</vt:lpstr>
      <vt:lpstr>Quy trình Email Marketing</vt:lpstr>
      <vt:lpstr>Master data</vt:lpstr>
      <vt:lpstr>BPMN</vt:lpstr>
      <vt:lpstr>Đặc tả</vt:lpstr>
      <vt:lpstr>Minh họa</vt:lpstr>
      <vt:lpstr>Minh họa</vt:lpstr>
      <vt:lpstr>Minh họa</vt:lpstr>
      <vt:lpstr>Cám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ERP VÀO  QUẢN LÝ CÔNG TY  NUÔI TRỒNG VÀ PHÂN PHỐI THỦY HẢI SẢN</dc:title>
  <dc:creator>Thach Nguyen</dc:creator>
  <cp:lastModifiedBy>Võ Thị Bích Ly</cp:lastModifiedBy>
  <cp:revision>3</cp:revision>
  <dcterms:modified xsi:type="dcterms:W3CDTF">2023-12-19T12:10:23Z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0x010100A30F3884CD43244294355762AE14FDC0</vt:lpwstr>
  </property>
</Properties>
</file>